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0" r:id="rId14"/>
    <p:sldId id="267" r:id="rId15"/>
    <p:sldId id="268" r:id="rId1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entury Gothic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entury Gothic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entury Gothic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entury Gothic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entury Gothic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entury Gothic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entury Gothic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entury Gothic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entury Gothic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CCCA"/>
          </a:solidFill>
        </a:fill>
      </a:tcStyle>
    </a:wholeTbl>
    <a:band2H>
      <a:tcTxStyle/>
      <a:tcStyle>
        <a:tcBdr/>
        <a:fill>
          <a:solidFill>
            <a:srgbClr val="F0E7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FD8CF"/>
          </a:solidFill>
        </a:fill>
      </a:tcStyle>
    </a:wholeTbl>
    <a:band2H>
      <a:tcTxStyle/>
      <a:tcStyle>
        <a:tcBdr/>
        <a:fill>
          <a:solidFill>
            <a:srgbClr val="EFEC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3E2DB"/>
          </a:solidFill>
        </a:fill>
      </a:tcStyle>
    </a:wholeTbl>
    <a:band2H>
      <a:tcTxStyle/>
      <a:tcStyle>
        <a:tcBdr/>
        <a:fill>
          <a:solidFill>
            <a:srgbClr val="EAF1EE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1"/>
    <p:restoredTop sz="94631"/>
  </p:normalViewPr>
  <p:slideViewPr>
    <p:cSldViewPr snapToGrid="0" snapToObjects="1">
      <p:cViewPr varScale="1">
        <p:scale>
          <a:sx n="96" d="100"/>
          <a:sy n="96" d="100"/>
        </p:scale>
        <p:origin x="108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Shape 41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14" name="Shape 41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j-lt"/>
        <a:ea typeface="+mj-ea"/>
        <a:cs typeface="+mj-cs"/>
        <a:sym typeface="Century Gothic"/>
      </a:defRPr>
    </a:lvl1pPr>
    <a:lvl2pPr indent="228600" defTabSz="457200" latinLnBrk="0">
      <a:defRPr sz="1200">
        <a:latin typeface="+mj-lt"/>
        <a:ea typeface="+mj-ea"/>
        <a:cs typeface="+mj-cs"/>
        <a:sym typeface="Century Gothic"/>
      </a:defRPr>
    </a:lvl2pPr>
    <a:lvl3pPr indent="457200" defTabSz="457200" latinLnBrk="0">
      <a:defRPr sz="1200">
        <a:latin typeface="+mj-lt"/>
        <a:ea typeface="+mj-ea"/>
        <a:cs typeface="+mj-cs"/>
        <a:sym typeface="Century Gothic"/>
      </a:defRPr>
    </a:lvl3pPr>
    <a:lvl4pPr indent="685800" defTabSz="457200" latinLnBrk="0">
      <a:defRPr sz="1200">
        <a:latin typeface="+mj-lt"/>
        <a:ea typeface="+mj-ea"/>
        <a:cs typeface="+mj-cs"/>
        <a:sym typeface="Century Gothic"/>
      </a:defRPr>
    </a:lvl4pPr>
    <a:lvl5pPr indent="914400" defTabSz="457200" latinLnBrk="0">
      <a:defRPr sz="1200">
        <a:latin typeface="+mj-lt"/>
        <a:ea typeface="+mj-ea"/>
        <a:cs typeface="+mj-cs"/>
        <a:sym typeface="Century Gothic"/>
      </a:defRPr>
    </a:lvl5pPr>
    <a:lvl6pPr indent="1143000" defTabSz="457200" latinLnBrk="0">
      <a:defRPr sz="1200">
        <a:latin typeface="+mj-lt"/>
        <a:ea typeface="+mj-ea"/>
        <a:cs typeface="+mj-cs"/>
        <a:sym typeface="Century Gothic"/>
      </a:defRPr>
    </a:lvl6pPr>
    <a:lvl7pPr indent="1371600" defTabSz="457200" latinLnBrk="0">
      <a:defRPr sz="1200">
        <a:latin typeface="+mj-lt"/>
        <a:ea typeface="+mj-ea"/>
        <a:cs typeface="+mj-cs"/>
        <a:sym typeface="Century Gothic"/>
      </a:defRPr>
    </a:lvl7pPr>
    <a:lvl8pPr indent="1600200" defTabSz="457200" latinLnBrk="0">
      <a:defRPr sz="1200">
        <a:latin typeface="+mj-lt"/>
        <a:ea typeface="+mj-ea"/>
        <a:cs typeface="+mj-cs"/>
        <a:sym typeface="Century Gothic"/>
      </a:defRPr>
    </a:lvl8pPr>
    <a:lvl9pPr indent="1828800" defTabSz="457200" latinLnBrk="0">
      <a:defRPr sz="1200">
        <a:latin typeface="+mj-lt"/>
        <a:ea typeface="+mj-ea"/>
        <a:cs typeface="+mj-cs"/>
        <a:sym typeface="Century Gothic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1"/>
          <p:cNvGrpSpPr/>
          <p:nvPr/>
        </p:nvGrpSpPr>
        <p:grpSpPr>
          <a:xfrm>
            <a:off x="0" y="228600"/>
            <a:ext cx="2851518" cy="6638629"/>
            <a:chOff x="0" y="0"/>
            <a:chExt cx="2851516" cy="6638628"/>
          </a:xfrm>
        </p:grpSpPr>
        <p:sp>
          <p:nvSpPr>
            <p:cNvPr id="39" name="Shape 39"/>
            <p:cNvSpPr/>
            <p:nvPr/>
          </p:nvSpPr>
          <p:spPr>
            <a:xfrm>
              <a:off x="-1" y="2346443"/>
              <a:ext cx="100643" cy="62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9636" y="18582"/>
                    <a:pt x="18655" y="15724"/>
                    <a:pt x="16691" y="12706"/>
                  </a:cubicBezTo>
                  <a:cubicBezTo>
                    <a:pt x="10800" y="8576"/>
                    <a:pt x="5891" y="4288"/>
                    <a:pt x="0" y="0"/>
                  </a:cubicBezTo>
                  <a:cubicBezTo>
                    <a:pt x="0" y="5559"/>
                    <a:pt x="0" y="5559"/>
                    <a:pt x="0" y="5559"/>
                  </a:cubicBezTo>
                  <a:cubicBezTo>
                    <a:pt x="5891" y="10165"/>
                    <a:pt x="12764" y="14929"/>
                    <a:pt x="19636" y="19694"/>
                  </a:cubicBezTo>
                  <a:cubicBezTo>
                    <a:pt x="19636" y="20329"/>
                    <a:pt x="20618" y="20965"/>
                    <a:pt x="21600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0" name="Shape 40"/>
            <p:cNvSpPr/>
            <p:nvPr/>
          </p:nvSpPr>
          <p:spPr>
            <a:xfrm>
              <a:off x="128598" y="2927929"/>
              <a:ext cx="646718" cy="2322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69" y="15000"/>
                  </a:moveTo>
                  <a:cubicBezTo>
                    <a:pt x="15891" y="17229"/>
                    <a:pt x="18514" y="19414"/>
                    <a:pt x="21446" y="21600"/>
                  </a:cubicBezTo>
                  <a:cubicBezTo>
                    <a:pt x="21446" y="21214"/>
                    <a:pt x="21446" y="20871"/>
                    <a:pt x="21600" y="20486"/>
                  </a:cubicBezTo>
                  <a:cubicBezTo>
                    <a:pt x="19131" y="18643"/>
                    <a:pt x="16817" y="16757"/>
                    <a:pt x="14657" y="14871"/>
                  </a:cubicBezTo>
                  <a:cubicBezTo>
                    <a:pt x="8949" y="9986"/>
                    <a:pt x="4166" y="5014"/>
                    <a:pt x="0" y="0"/>
                  </a:cubicBezTo>
                  <a:cubicBezTo>
                    <a:pt x="309" y="857"/>
                    <a:pt x="617" y="1757"/>
                    <a:pt x="926" y="2614"/>
                  </a:cubicBezTo>
                  <a:cubicBezTo>
                    <a:pt x="4629" y="6771"/>
                    <a:pt x="8640" y="10929"/>
                    <a:pt x="13269" y="150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1" name="Shape 41"/>
            <p:cNvSpPr/>
            <p:nvPr/>
          </p:nvSpPr>
          <p:spPr>
            <a:xfrm>
              <a:off x="806998" y="5218460"/>
              <a:ext cx="609443" cy="1420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9" y="1543"/>
                  </a:moveTo>
                  <a:cubicBezTo>
                    <a:pt x="818" y="1052"/>
                    <a:pt x="327" y="561"/>
                    <a:pt x="0" y="0"/>
                  </a:cubicBezTo>
                  <a:cubicBezTo>
                    <a:pt x="0" y="701"/>
                    <a:pt x="0" y="1332"/>
                    <a:pt x="0" y="2034"/>
                  </a:cubicBezTo>
                  <a:cubicBezTo>
                    <a:pt x="3436" y="5961"/>
                    <a:pt x="7200" y="9818"/>
                    <a:pt x="11127" y="13605"/>
                  </a:cubicBezTo>
                  <a:cubicBezTo>
                    <a:pt x="13909" y="16270"/>
                    <a:pt x="17018" y="18935"/>
                    <a:pt x="20127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491" y="18865"/>
                    <a:pt x="15382" y="16130"/>
                    <a:pt x="12600" y="13325"/>
                  </a:cubicBezTo>
                  <a:cubicBezTo>
                    <a:pt x="8509" y="9468"/>
                    <a:pt x="4745" y="5540"/>
                    <a:pt x="1309" y="1543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2" name="Shape 42"/>
            <p:cNvSpPr/>
            <p:nvPr/>
          </p:nvSpPr>
          <p:spPr>
            <a:xfrm>
              <a:off x="959824" y="6275199"/>
              <a:ext cx="171465" cy="363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46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4011" y="14491"/>
                    <a:pt x="7005" y="7382"/>
                    <a:pt x="0" y="0"/>
                  </a:cubicBezTo>
                  <a:cubicBezTo>
                    <a:pt x="4670" y="7382"/>
                    <a:pt x="9924" y="14491"/>
                    <a:pt x="16346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3" name="Shape 43"/>
            <p:cNvSpPr/>
            <p:nvPr/>
          </p:nvSpPr>
          <p:spPr>
            <a:xfrm>
              <a:off x="100641" y="2972659"/>
              <a:ext cx="821909" cy="3328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8" y="19745"/>
                  </a:moveTo>
                  <a:cubicBezTo>
                    <a:pt x="17596" y="18489"/>
                    <a:pt x="15775" y="17232"/>
                    <a:pt x="14076" y="15976"/>
                  </a:cubicBezTo>
                  <a:cubicBezTo>
                    <a:pt x="10193" y="13074"/>
                    <a:pt x="7160" y="10082"/>
                    <a:pt x="4854" y="7060"/>
                  </a:cubicBezTo>
                  <a:cubicBezTo>
                    <a:pt x="3519" y="5235"/>
                    <a:pt x="2427" y="3381"/>
                    <a:pt x="1456" y="1526"/>
                  </a:cubicBezTo>
                  <a:cubicBezTo>
                    <a:pt x="971" y="1017"/>
                    <a:pt x="485" y="509"/>
                    <a:pt x="0" y="0"/>
                  </a:cubicBezTo>
                  <a:cubicBezTo>
                    <a:pt x="971" y="2363"/>
                    <a:pt x="2306" y="4757"/>
                    <a:pt x="4004" y="7090"/>
                  </a:cubicBezTo>
                  <a:cubicBezTo>
                    <a:pt x="6189" y="10142"/>
                    <a:pt x="9222" y="13134"/>
                    <a:pt x="12984" y="16065"/>
                  </a:cubicBezTo>
                  <a:cubicBezTo>
                    <a:pt x="14926" y="17531"/>
                    <a:pt x="17110" y="18967"/>
                    <a:pt x="19416" y="20373"/>
                  </a:cubicBezTo>
                  <a:cubicBezTo>
                    <a:pt x="20144" y="20792"/>
                    <a:pt x="20872" y="21181"/>
                    <a:pt x="21600" y="21600"/>
                  </a:cubicBezTo>
                  <a:cubicBezTo>
                    <a:pt x="21357" y="21450"/>
                    <a:pt x="21236" y="21331"/>
                    <a:pt x="21115" y="21181"/>
                  </a:cubicBezTo>
                  <a:cubicBezTo>
                    <a:pt x="20508" y="20702"/>
                    <a:pt x="20022" y="20224"/>
                    <a:pt x="19658" y="19745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4" name="Shape 44"/>
            <p:cNvSpPr/>
            <p:nvPr/>
          </p:nvSpPr>
          <p:spPr>
            <a:xfrm>
              <a:off x="26126" y="0"/>
              <a:ext cx="102473" cy="2927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5" h="21600" extrusionOk="0">
                  <a:moveTo>
                    <a:pt x="9565" y="19627"/>
                  </a:moveTo>
                  <a:cubicBezTo>
                    <a:pt x="10505" y="19763"/>
                    <a:pt x="10505" y="19899"/>
                    <a:pt x="10505" y="20035"/>
                  </a:cubicBezTo>
                  <a:cubicBezTo>
                    <a:pt x="13322" y="20511"/>
                    <a:pt x="17078" y="20988"/>
                    <a:pt x="19896" y="21498"/>
                  </a:cubicBezTo>
                  <a:cubicBezTo>
                    <a:pt x="19896" y="21532"/>
                    <a:pt x="19896" y="21566"/>
                    <a:pt x="20835" y="21600"/>
                  </a:cubicBezTo>
                  <a:cubicBezTo>
                    <a:pt x="18957" y="20920"/>
                    <a:pt x="17078" y="20273"/>
                    <a:pt x="15200" y="19593"/>
                  </a:cubicBezTo>
                  <a:cubicBezTo>
                    <a:pt x="7687" y="16123"/>
                    <a:pt x="3931" y="12654"/>
                    <a:pt x="3931" y="9150"/>
                  </a:cubicBezTo>
                  <a:cubicBezTo>
                    <a:pt x="4870" y="6089"/>
                    <a:pt x="7687" y="3061"/>
                    <a:pt x="13322" y="0"/>
                  </a:cubicBezTo>
                  <a:cubicBezTo>
                    <a:pt x="10505" y="0"/>
                    <a:pt x="10505" y="0"/>
                    <a:pt x="10505" y="0"/>
                  </a:cubicBezTo>
                  <a:cubicBezTo>
                    <a:pt x="3931" y="3027"/>
                    <a:pt x="1113" y="6089"/>
                    <a:pt x="174" y="9150"/>
                  </a:cubicBezTo>
                  <a:cubicBezTo>
                    <a:pt x="-765" y="12654"/>
                    <a:pt x="2052" y="16123"/>
                    <a:pt x="9565" y="1962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5" name="Shape 45"/>
            <p:cNvSpPr/>
            <p:nvPr/>
          </p:nvSpPr>
          <p:spPr>
            <a:xfrm>
              <a:off x="78276" y="2715463"/>
              <a:ext cx="78278" cy="493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541" y="3836"/>
                    <a:pt x="3812" y="7469"/>
                    <a:pt x="6353" y="11305"/>
                  </a:cubicBezTo>
                  <a:cubicBezTo>
                    <a:pt x="11435" y="14736"/>
                    <a:pt x="16518" y="18168"/>
                    <a:pt x="21600" y="21600"/>
                  </a:cubicBezTo>
                  <a:cubicBezTo>
                    <a:pt x="19059" y="17563"/>
                    <a:pt x="16518" y="13323"/>
                    <a:pt x="13976" y="9286"/>
                  </a:cubicBezTo>
                  <a:cubicBezTo>
                    <a:pt x="12706" y="9084"/>
                    <a:pt x="12706" y="8882"/>
                    <a:pt x="12706" y="8680"/>
                  </a:cubicBezTo>
                  <a:cubicBezTo>
                    <a:pt x="8894" y="5652"/>
                    <a:pt x="3812" y="282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6" name="Shape 46"/>
            <p:cNvSpPr/>
            <p:nvPr/>
          </p:nvSpPr>
          <p:spPr>
            <a:xfrm>
              <a:off x="769723" y="5250144"/>
              <a:ext cx="190102" cy="102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3016"/>
                    <a:pt x="1054" y="6032"/>
                    <a:pt x="2634" y="9049"/>
                  </a:cubicBezTo>
                  <a:cubicBezTo>
                    <a:pt x="4215" y="11384"/>
                    <a:pt x="6322" y="13816"/>
                    <a:pt x="8956" y="16151"/>
                  </a:cubicBezTo>
                  <a:cubicBezTo>
                    <a:pt x="10010" y="16735"/>
                    <a:pt x="11590" y="17319"/>
                    <a:pt x="12644" y="17903"/>
                  </a:cubicBezTo>
                  <a:cubicBezTo>
                    <a:pt x="15805" y="19168"/>
                    <a:pt x="18439" y="20335"/>
                    <a:pt x="21600" y="21600"/>
                  </a:cubicBezTo>
                  <a:cubicBezTo>
                    <a:pt x="21073" y="21308"/>
                    <a:pt x="20546" y="20919"/>
                    <a:pt x="20020" y="20627"/>
                  </a:cubicBezTo>
                  <a:cubicBezTo>
                    <a:pt x="13698" y="16735"/>
                    <a:pt x="9483" y="12843"/>
                    <a:pt x="6849" y="8951"/>
                  </a:cubicBezTo>
                  <a:cubicBezTo>
                    <a:pt x="5795" y="6616"/>
                    <a:pt x="4741" y="4378"/>
                    <a:pt x="4215" y="2141"/>
                  </a:cubicBezTo>
                  <a:cubicBezTo>
                    <a:pt x="4215" y="2043"/>
                    <a:pt x="3688" y="1946"/>
                    <a:pt x="3688" y="1751"/>
                  </a:cubicBezTo>
                  <a:cubicBezTo>
                    <a:pt x="2634" y="1168"/>
                    <a:pt x="1054" y="58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7" name="Shape 47"/>
            <p:cNvSpPr/>
            <p:nvPr/>
          </p:nvSpPr>
          <p:spPr>
            <a:xfrm>
              <a:off x="775314" y="1170426"/>
              <a:ext cx="2076203" cy="4048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6" y="21010"/>
                  </a:moveTo>
                  <a:cubicBezTo>
                    <a:pt x="480" y="18992"/>
                    <a:pt x="1248" y="17000"/>
                    <a:pt x="2400" y="15081"/>
                  </a:cubicBezTo>
                  <a:cubicBezTo>
                    <a:pt x="3600" y="13162"/>
                    <a:pt x="5232" y="11317"/>
                    <a:pt x="7152" y="9545"/>
                  </a:cubicBezTo>
                  <a:cubicBezTo>
                    <a:pt x="9072" y="7774"/>
                    <a:pt x="11280" y="6101"/>
                    <a:pt x="13680" y="4502"/>
                  </a:cubicBezTo>
                  <a:cubicBezTo>
                    <a:pt x="14880" y="3715"/>
                    <a:pt x="16176" y="2928"/>
                    <a:pt x="17472" y="2190"/>
                  </a:cubicBezTo>
                  <a:cubicBezTo>
                    <a:pt x="18144" y="1821"/>
                    <a:pt x="18816" y="1427"/>
                    <a:pt x="19488" y="1082"/>
                  </a:cubicBezTo>
                  <a:cubicBezTo>
                    <a:pt x="20208" y="713"/>
                    <a:pt x="20880" y="369"/>
                    <a:pt x="21600" y="25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0832" y="344"/>
                    <a:pt x="20160" y="689"/>
                    <a:pt x="19440" y="1058"/>
                  </a:cubicBezTo>
                  <a:cubicBezTo>
                    <a:pt x="18768" y="1402"/>
                    <a:pt x="18096" y="1771"/>
                    <a:pt x="17424" y="2165"/>
                  </a:cubicBezTo>
                  <a:cubicBezTo>
                    <a:pt x="16080" y="2903"/>
                    <a:pt x="14784" y="3666"/>
                    <a:pt x="13584" y="4453"/>
                  </a:cubicBezTo>
                  <a:cubicBezTo>
                    <a:pt x="11136" y="6052"/>
                    <a:pt x="8880" y="7725"/>
                    <a:pt x="6960" y="9496"/>
                  </a:cubicBezTo>
                  <a:cubicBezTo>
                    <a:pt x="4992" y="11243"/>
                    <a:pt x="3360" y="13113"/>
                    <a:pt x="2160" y="15031"/>
                  </a:cubicBezTo>
                  <a:cubicBezTo>
                    <a:pt x="912" y="16975"/>
                    <a:pt x="144" y="18968"/>
                    <a:pt x="0" y="21010"/>
                  </a:cubicBezTo>
                  <a:cubicBezTo>
                    <a:pt x="0" y="21059"/>
                    <a:pt x="0" y="21083"/>
                    <a:pt x="0" y="21133"/>
                  </a:cubicBezTo>
                  <a:cubicBezTo>
                    <a:pt x="96" y="21280"/>
                    <a:pt x="192" y="21452"/>
                    <a:pt x="336" y="21600"/>
                  </a:cubicBezTo>
                  <a:cubicBezTo>
                    <a:pt x="336" y="21403"/>
                    <a:pt x="336" y="21206"/>
                    <a:pt x="336" y="2101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8" name="Shape 48"/>
            <p:cNvSpPr/>
            <p:nvPr/>
          </p:nvSpPr>
          <p:spPr>
            <a:xfrm>
              <a:off x="922549" y="6301291"/>
              <a:ext cx="162147" cy="337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101"/>
                    <a:pt x="9874" y="14499"/>
                    <a:pt x="1604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4194" y="14499"/>
                    <a:pt x="6789" y="7101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9" name="Shape 49"/>
            <p:cNvSpPr/>
            <p:nvPr/>
          </p:nvSpPr>
          <p:spPr>
            <a:xfrm>
              <a:off x="769723" y="5130865"/>
              <a:ext cx="37276" cy="221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0" y="19800"/>
                  </a:moveTo>
                  <a:cubicBezTo>
                    <a:pt x="18900" y="20700"/>
                    <a:pt x="21600" y="21150"/>
                    <a:pt x="21600" y="21600"/>
                  </a:cubicBezTo>
                  <a:cubicBezTo>
                    <a:pt x="21600" y="17100"/>
                    <a:pt x="21600" y="13050"/>
                    <a:pt x="21600" y="8550"/>
                  </a:cubicBezTo>
                  <a:cubicBezTo>
                    <a:pt x="13500" y="5850"/>
                    <a:pt x="8100" y="2700"/>
                    <a:pt x="2700" y="0"/>
                  </a:cubicBezTo>
                  <a:cubicBezTo>
                    <a:pt x="0" y="4050"/>
                    <a:pt x="0" y="7650"/>
                    <a:pt x="0" y="11700"/>
                  </a:cubicBezTo>
                  <a:cubicBezTo>
                    <a:pt x="5400" y="14400"/>
                    <a:pt x="13500" y="17100"/>
                    <a:pt x="18900" y="198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0" name="Shape 50"/>
            <p:cNvSpPr/>
            <p:nvPr/>
          </p:nvSpPr>
          <p:spPr>
            <a:xfrm>
              <a:off x="849863" y="6016138"/>
              <a:ext cx="238559" cy="622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08" y="2880"/>
                  </a:moveTo>
                  <a:cubicBezTo>
                    <a:pt x="2077" y="1920"/>
                    <a:pt x="831" y="960"/>
                    <a:pt x="0" y="0"/>
                  </a:cubicBezTo>
                  <a:cubicBezTo>
                    <a:pt x="1246" y="2560"/>
                    <a:pt x="2908" y="5120"/>
                    <a:pt x="4985" y="7680"/>
                  </a:cubicBezTo>
                  <a:cubicBezTo>
                    <a:pt x="5400" y="8480"/>
                    <a:pt x="5815" y="9120"/>
                    <a:pt x="6646" y="9920"/>
                  </a:cubicBezTo>
                  <a:cubicBezTo>
                    <a:pt x="11215" y="13760"/>
                    <a:pt x="16200" y="17760"/>
                    <a:pt x="2118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031" y="17440"/>
                    <a:pt x="13292" y="13280"/>
                    <a:pt x="9969" y="8960"/>
                  </a:cubicBezTo>
                  <a:cubicBezTo>
                    <a:pt x="7477" y="6880"/>
                    <a:pt x="5400" y="4960"/>
                    <a:pt x="2908" y="288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27221" y="-787"/>
            <a:ext cx="2356674" cy="6854041"/>
            <a:chOff x="0" y="0"/>
            <a:chExt cx="2356673" cy="6854039"/>
          </a:xfrm>
        </p:grpSpPr>
        <p:sp>
          <p:nvSpPr>
            <p:cNvPr id="52" name="Shape 52"/>
            <p:cNvSpPr/>
            <p:nvPr/>
          </p:nvSpPr>
          <p:spPr>
            <a:xfrm>
              <a:off x="0" y="-1"/>
              <a:ext cx="494327" cy="440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8" y="4930"/>
                  </a:moveTo>
                  <a:cubicBezTo>
                    <a:pt x="2307" y="6762"/>
                    <a:pt x="3565" y="8617"/>
                    <a:pt x="5452" y="10448"/>
                  </a:cubicBezTo>
                  <a:cubicBezTo>
                    <a:pt x="7130" y="12279"/>
                    <a:pt x="9227" y="14110"/>
                    <a:pt x="11953" y="15942"/>
                  </a:cubicBezTo>
                  <a:cubicBezTo>
                    <a:pt x="14470" y="17773"/>
                    <a:pt x="17616" y="19581"/>
                    <a:pt x="21181" y="21389"/>
                  </a:cubicBezTo>
                  <a:cubicBezTo>
                    <a:pt x="21390" y="21459"/>
                    <a:pt x="21600" y="21530"/>
                    <a:pt x="21600" y="21600"/>
                  </a:cubicBezTo>
                  <a:cubicBezTo>
                    <a:pt x="21390" y="21248"/>
                    <a:pt x="20971" y="20872"/>
                    <a:pt x="20761" y="20520"/>
                  </a:cubicBezTo>
                  <a:cubicBezTo>
                    <a:pt x="20761" y="20450"/>
                    <a:pt x="20761" y="20379"/>
                    <a:pt x="20761" y="20332"/>
                  </a:cubicBezTo>
                  <a:cubicBezTo>
                    <a:pt x="17825" y="18853"/>
                    <a:pt x="15309" y="17397"/>
                    <a:pt x="13212" y="15918"/>
                  </a:cubicBezTo>
                  <a:cubicBezTo>
                    <a:pt x="10485" y="14087"/>
                    <a:pt x="8179" y="12279"/>
                    <a:pt x="6291" y="10424"/>
                  </a:cubicBezTo>
                  <a:cubicBezTo>
                    <a:pt x="4404" y="8593"/>
                    <a:pt x="2936" y="6762"/>
                    <a:pt x="1887" y="4907"/>
                  </a:cubicBezTo>
                  <a:cubicBezTo>
                    <a:pt x="1468" y="3991"/>
                    <a:pt x="1049" y="3076"/>
                    <a:pt x="629" y="2160"/>
                  </a:cubicBezTo>
                  <a:cubicBezTo>
                    <a:pt x="419" y="1432"/>
                    <a:pt x="210" y="728"/>
                    <a:pt x="2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8"/>
                    <a:pt x="210" y="1432"/>
                    <a:pt x="210" y="2160"/>
                  </a:cubicBezTo>
                  <a:cubicBezTo>
                    <a:pt x="629" y="3076"/>
                    <a:pt x="839" y="3991"/>
                    <a:pt x="1468" y="49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3" name="Shape 53"/>
            <p:cNvSpPr/>
            <p:nvPr/>
          </p:nvSpPr>
          <p:spPr>
            <a:xfrm>
              <a:off x="523067" y="4317258"/>
              <a:ext cx="423436" cy="1580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09" y="14989"/>
                  </a:moveTo>
                  <a:cubicBezTo>
                    <a:pt x="15709" y="17215"/>
                    <a:pt x="18409" y="19440"/>
                    <a:pt x="21600" y="21600"/>
                  </a:cubicBezTo>
                  <a:cubicBezTo>
                    <a:pt x="21600" y="21142"/>
                    <a:pt x="21600" y="20618"/>
                    <a:pt x="21600" y="20160"/>
                  </a:cubicBezTo>
                  <a:cubicBezTo>
                    <a:pt x="21600" y="20095"/>
                    <a:pt x="21600" y="19964"/>
                    <a:pt x="21600" y="19898"/>
                  </a:cubicBezTo>
                  <a:cubicBezTo>
                    <a:pt x="19391" y="18196"/>
                    <a:pt x="17182" y="16495"/>
                    <a:pt x="15218" y="14793"/>
                  </a:cubicBezTo>
                  <a:cubicBezTo>
                    <a:pt x="9327" y="9949"/>
                    <a:pt x="4173" y="4975"/>
                    <a:pt x="0" y="0"/>
                  </a:cubicBezTo>
                  <a:cubicBezTo>
                    <a:pt x="491" y="1375"/>
                    <a:pt x="982" y="2749"/>
                    <a:pt x="1718" y="4124"/>
                  </a:cubicBezTo>
                  <a:cubicBezTo>
                    <a:pt x="5155" y="7789"/>
                    <a:pt x="8836" y="11389"/>
                    <a:pt x="13009" y="1498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4" name="Shape 54"/>
            <p:cNvSpPr/>
            <p:nvPr/>
          </p:nvSpPr>
          <p:spPr>
            <a:xfrm>
              <a:off x="979074" y="5863468"/>
              <a:ext cx="431100" cy="990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" y="1565"/>
                  </a:moveTo>
                  <a:cubicBezTo>
                    <a:pt x="960" y="1043"/>
                    <a:pt x="480" y="522"/>
                    <a:pt x="0" y="0"/>
                  </a:cubicBezTo>
                  <a:cubicBezTo>
                    <a:pt x="0" y="939"/>
                    <a:pt x="0" y="1983"/>
                    <a:pt x="240" y="3026"/>
                  </a:cubicBezTo>
                  <a:cubicBezTo>
                    <a:pt x="3360" y="6470"/>
                    <a:pt x="6480" y="9913"/>
                    <a:pt x="10080" y="13252"/>
                  </a:cubicBezTo>
                  <a:cubicBezTo>
                    <a:pt x="12960" y="16070"/>
                    <a:pt x="16080" y="18887"/>
                    <a:pt x="1920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240" y="18783"/>
                    <a:pt x="15120" y="15861"/>
                    <a:pt x="12000" y="12835"/>
                  </a:cubicBezTo>
                  <a:cubicBezTo>
                    <a:pt x="8160" y="9183"/>
                    <a:pt x="4800" y="5322"/>
                    <a:pt x="1440" y="1565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5" name="Shape 55"/>
            <p:cNvSpPr/>
            <p:nvPr/>
          </p:nvSpPr>
          <p:spPr>
            <a:xfrm>
              <a:off x="494326" y="4365158"/>
              <a:ext cx="551808" cy="2235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70" y="18917"/>
                  </a:moveTo>
                  <a:cubicBezTo>
                    <a:pt x="17468" y="17946"/>
                    <a:pt x="15965" y="16928"/>
                    <a:pt x="14650" y="15911"/>
                  </a:cubicBezTo>
                  <a:cubicBezTo>
                    <a:pt x="10706" y="12997"/>
                    <a:pt x="7701" y="9991"/>
                    <a:pt x="5447" y="6984"/>
                  </a:cubicBezTo>
                  <a:cubicBezTo>
                    <a:pt x="4132" y="5504"/>
                    <a:pt x="3193" y="3978"/>
                    <a:pt x="2442" y="2451"/>
                  </a:cubicBezTo>
                  <a:cubicBezTo>
                    <a:pt x="1690" y="1619"/>
                    <a:pt x="751" y="833"/>
                    <a:pt x="0" y="0"/>
                  </a:cubicBezTo>
                  <a:cubicBezTo>
                    <a:pt x="939" y="2359"/>
                    <a:pt x="2254" y="4718"/>
                    <a:pt x="3944" y="7030"/>
                  </a:cubicBezTo>
                  <a:cubicBezTo>
                    <a:pt x="6198" y="10083"/>
                    <a:pt x="9203" y="13090"/>
                    <a:pt x="12960" y="16050"/>
                  </a:cubicBezTo>
                  <a:cubicBezTo>
                    <a:pt x="14838" y="17484"/>
                    <a:pt x="16904" y="18964"/>
                    <a:pt x="19346" y="20397"/>
                  </a:cubicBezTo>
                  <a:cubicBezTo>
                    <a:pt x="20097" y="20767"/>
                    <a:pt x="20849" y="21184"/>
                    <a:pt x="21600" y="21600"/>
                  </a:cubicBezTo>
                  <a:cubicBezTo>
                    <a:pt x="21412" y="21461"/>
                    <a:pt x="21224" y="21322"/>
                    <a:pt x="21037" y="21184"/>
                  </a:cubicBezTo>
                  <a:cubicBezTo>
                    <a:pt x="20285" y="20444"/>
                    <a:pt x="19534" y="19657"/>
                    <a:pt x="18970" y="18917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6" name="Shape 56"/>
            <p:cNvSpPr/>
            <p:nvPr/>
          </p:nvSpPr>
          <p:spPr>
            <a:xfrm>
              <a:off x="444311" y="1289983"/>
              <a:ext cx="170725" cy="3027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600" extrusionOk="0">
                  <a:moveTo>
                    <a:pt x="9750" y="21600"/>
                  </a:moveTo>
                  <a:cubicBezTo>
                    <a:pt x="8550" y="21191"/>
                    <a:pt x="7950" y="20781"/>
                    <a:pt x="7350" y="20372"/>
                  </a:cubicBezTo>
                  <a:cubicBezTo>
                    <a:pt x="4350" y="18085"/>
                    <a:pt x="2550" y="15833"/>
                    <a:pt x="2550" y="13581"/>
                  </a:cubicBezTo>
                  <a:cubicBezTo>
                    <a:pt x="2550" y="11295"/>
                    <a:pt x="4350" y="9043"/>
                    <a:pt x="7350" y="6756"/>
                  </a:cubicBezTo>
                  <a:cubicBezTo>
                    <a:pt x="8550" y="5630"/>
                    <a:pt x="10350" y="4504"/>
                    <a:pt x="12750" y="3378"/>
                  </a:cubicBezTo>
                  <a:cubicBezTo>
                    <a:pt x="15150" y="2252"/>
                    <a:pt x="17550" y="1126"/>
                    <a:pt x="21150" y="0"/>
                  </a:cubicBezTo>
                  <a:cubicBezTo>
                    <a:pt x="20550" y="0"/>
                    <a:pt x="20550" y="0"/>
                    <a:pt x="20550" y="0"/>
                  </a:cubicBezTo>
                  <a:cubicBezTo>
                    <a:pt x="16950" y="1126"/>
                    <a:pt x="13950" y="2252"/>
                    <a:pt x="11550" y="3378"/>
                  </a:cubicBezTo>
                  <a:cubicBezTo>
                    <a:pt x="9150" y="4504"/>
                    <a:pt x="7350" y="5630"/>
                    <a:pt x="5550" y="6756"/>
                  </a:cubicBezTo>
                  <a:cubicBezTo>
                    <a:pt x="1950" y="9009"/>
                    <a:pt x="150" y="11295"/>
                    <a:pt x="150" y="13581"/>
                  </a:cubicBezTo>
                  <a:cubicBezTo>
                    <a:pt x="-450" y="15731"/>
                    <a:pt x="750" y="17915"/>
                    <a:pt x="3750" y="20099"/>
                  </a:cubicBezTo>
                  <a:cubicBezTo>
                    <a:pt x="5550" y="20576"/>
                    <a:pt x="7350" y="21088"/>
                    <a:pt x="9150" y="21566"/>
                  </a:cubicBezTo>
                  <a:cubicBezTo>
                    <a:pt x="9150" y="21566"/>
                    <a:pt x="9750" y="21600"/>
                    <a:pt x="9750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7" name="Shape 57"/>
            <p:cNvSpPr/>
            <p:nvPr/>
          </p:nvSpPr>
          <p:spPr>
            <a:xfrm>
              <a:off x="1084453" y="6572387"/>
              <a:ext cx="134120" cy="281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71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86" y="14644"/>
                    <a:pt x="6943" y="7322"/>
                    <a:pt x="0" y="0"/>
                  </a:cubicBezTo>
                  <a:cubicBezTo>
                    <a:pt x="4629" y="7322"/>
                    <a:pt x="10029" y="14644"/>
                    <a:pt x="16971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8" name="Shape 58"/>
            <p:cNvSpPr/>
            <p:nvPr/>
          </p:nvSpPr>
          <p:spPr>
            <a:xfrm>
              <a:off x="475166" y="4108415"/>
              <a:ext cx="82390" cy="511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082" y="10901"/>
                  </a:moveTo>
                  <a:cubicBezTo>
                    <a:pt x="10165" y="14535"/>
                    <a:pt x="16518" y="17966"/>
                    <a:pt x="21600" y="21600"/>
                  </a:cubicBezTo>
                  <a:cubicBezTo>
                    <a:pt x="17788" y="17361"/>
                    <a:pt x="15247" y="13121"/>
                    <a:pt x="12706" y="8882"/>
                  </a:cubicBezTo>
                  <a:cubicBezTo>
                    <a:pt x="12706" y="8882"/>
                    <a:pt x="11435" y="8680"/>
                    <a:pt x="11435" y="8680"/>
                  </a:cubicBezTo>
                  <a:cubicBezTo>
                    <a:pt x="7624" y="5854"/>
                    <a:pt x="3812" y="2826"/>
                    <a:pt x="0" y="0"/>
                  </a:cubicBezTo>
                  <a:cubicBezTo>
                    <a:pt x="0" y="404"/>
                    <a:pt x="0" y="1009"/>
                    <a:pt x="0" y="1615"/>
                  </a:cubicBezTo>
                  <a:cubicBezTo>
                    <a:pt x="1271" y="4643"/>
                    <a:pt x="3812" y="7873"/>
                    <a:pt x="5082" y="10901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9" name="Shape 59"/>
            <p:cNvSpPr/>
            <p:nvPr/>
          </p:nvSpPr>
          <p:spPr>
            <a:xfrm>
              <a:off x="946501" y="3146585"/>
              <a:ext cx="1410173" cy="2716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8" y="21030"/>
                  </a:moveTo>
                  <a:cubicBezTo>
                    <a:pt x="661" y="19052"/>
                    <a:pt x="1396" y="17037"/>
                    <a:pt x="2571" y="15097"/>
                  </a:cubicBezTo>
                  <a:cubicBezTo>
                    <a:pt x="3747" y="13196"/>
                    <a:pt x="5363" y="11332"/>
                    <a:pt x="7273" y="9583"/>
                  </a:cubicBezTo>
                  <a:cubicBezTo>
                    <a:pt x="9110" y="7796"/>
                    <a:pt x="11314" y="6123"/>
                    <a:pt x="13739" y="4525"/>
                  </a:cubicBezTo>
                  <a:cubicBezTo>
                    <a:pt x="14914" y="3727"/>
                    <a:pt x="16163" y="2928"/>
                    <a:pt x="17486" y="2206"/>
                  </a:cubicBezTo>
                  <a:cubicBezTo>
                    <a:pt x="18147" y="1825"/>
                    <a:pt x="18808" y="1445"/>
                    <a:pt x="19469" y="1065"/>
                  </a:cubicBezTo>
                  <a:cubicBezTo>
                    <a:pt x="20131" y="723"/>
                    <a:pt x="20865" y="342"/>
                    <a:pt x="21600" y="0"/>
                  </a:cubicBezTo>
                  <a:cubicBezTo>
                    <a:pt x="21527" y="0"/>
                    <a:pt x="21527" y="0"/>
                    <a:pt x="21527" y="0"/>
                  </a:cubicBezTo>
                  <a:cubicBezTo>
                    <a:pt x="20792" y="342"/>
                    <a:pt x="20057" y="685"/>
                    <a:pt x="19396" y="1027"/>
                  </a:cubicBezTo>
                  <a:cubicBezTo>
                    <a:pt x="18735" y="1407"/>
                    <a:pt x="18073" y="1787"/>
                    <a:pt x="17412" y="2130"/>
                  </a:cubicBezTo>
                  <a:cubicBezTo>
                    <a:pt x="16016" y="2890"/>
                    <a:pt x="14767" y="3651"/>
                    <a:pt x="13592" y="4449"/>
                  </a:cubicBezTo>
                  <a:cubicBezTo>
                    <a:pt x="11094" y="6046"/>
                    <a:pt x="8890" y="7720"/>
                    <a:pt x="6980" y="9469"/>
                  </a:cubicBezTo>
                  <a:cubicBezTo>
                    <a:pt x="4996" y="11256"/>
                    <a:pt x="3380" y="13120"/>
                    <a:pt x="2204" y="15059"/>
                  </a:cubicBezTo>
                  <a:cubicBezTo>
                    <a:pt x="955" y="16923"/>
                    <a:pt x="220" y="18900"/>
                    <a:pt x="0" y="20877"/>
                  </a:cubicBezTo>
                  <a:cubicBezTo>
                    <a:pt x="220" y="21106"/>
                    <a:pt x="367" y="21334"/>
                    <a:pt x="514" y="21600"/>
                  </a:cubicBezTo>
                  <a:cubicBezTo>
                    <a:pt x="514" y="21410"/>
                    <a:pt x="514" y="21220"/>
                    <a:pt x="588" y="210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0" name="Shape 60"/>
            <p:cNvSpPr/>
            <p:nvPr/>
          </p:nvSpPr>
          <p:spPr>
            <a:xfrm>
              <a:off x="1046133" y="6601126"/>
              <a:ext cx="120709" cy="252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336"/>
                    <a:pt x="10368" y="14672"/>
                    <a:pt x="1641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24" y="14672"/>
                    <a:pt x="6912" y="7336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1" name="Shape 61"/>
            <p:cNvSpPr/>
            <p:nvPr/>
          </p:nvSpPr>
          <p:spPr>
            <a:xfrm>
              <a:off x="946501" y="5897956"/>
              <a:ext cx="137953" cy="674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4596"/>
                    <a:pt x="1490" y="9191"/>
                    <a:pt x="5214" y="13634"/>
                  </a:cubicBezTo>
                  <a:cubicBezTo>
                    <a:pt x="8193" y="15013"/>
                    <a:pt x="10428" y="16545"/>
                    <a:pt x="13407" y="17923"/>
                  </a:cubicBezTo>
                  <a:cubicBezTo>
                    <a:pt x="16386" y="19149"/>
                    <a:pt x="18621" y="20374"/>
                    <a:pt x="21600" y="21600"/>
                  </a:cubicBezTo>
                  <a:cubicBezTo>
                    <a:pt x="20855" y="21294"/>
                    <a:pt x="20855" y="20987"/>
                    <a:pt x="20110" y="20681"/>
                  </a:cubicBezTo>
                  <a:cubicBezTo>
                    <a:pt x="11917" y="15013"/>
                    <a:pt x="7448" y="9191"/>
                    <a:pt x="5959" y="3370"/>
                  </a:cubicBezTo>
                  <a:cubicBezTo>
                    <a:pt x="5214" y="2757"/>
                    <a:pt x="3724" y="2298"/>
                    <a:pt x="2979" y="1685"/>
                  </a:cubicBezTo>
                  <a:cubicBezTo>
                    <a:pt x="1490" y="1072"/>
                    <a:pt x="745" y="460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2" name="Shape 62"/>
            <p:cNvSpPr/>
            <p:nvPr/>
          </p:nvSpPr>
          <p:spPr>
            <a:xfrm>
              <a:off x="946501" y="5773415"/>
              <a:ext cx="38321" cy="228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700"/>
                  </a:moveTo>
                  <a:cubicBezTo>
                    <a:pt x="2700" y="13050"/>
                    <a:pt x="5400" y="14850"/>
                    <a:pt x="10800" y="16650"/>
                  </a:cubicBezTo>
                  <a:cubicBezTo>
                    <a:pt x="13500" y="18450"/>
                    <a:pt x="18900" y="19800"/>
                    <a:pt x="21600" y="21600"/>
                  </a:cubicBezTo>
                  <a:cubicBezTo>
                    <a:pt x="18900" y="17100"/>
                    <a:pt x="18900" y="12600"/>
                    <a:pt x="18900" y="8550"/>
                  </a:cubicBezTo>
                  <a:cubicBezTo>
                    <a:pt x="13500" y="5400"/>
                    <a:pt x="8100" y="2700"/>
                    <a:pt x="0" y="0"/>
                  </a:cubicBezTo>
                  <a:cubicBezTo>
                    <a:pt x="0" y="450"/>
                    <a:pt x="0" y="1350"/>
                    <a:pt x="0" y="1800"/>
                  </a:cubicBezTo>
                  <a:cubicBezTo>
                    <a:pt x="0" y="4950"/>
                    <a:pt x="0" y="8550"/>
                    <a:pt x="0" y="117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3" name="Shape 63"/>
            <p:cNvSpPr/>
            <p:nvPr/>
          </p:nvSpPr>
          <p:spPr>
            <a:xfrm>
              <a:off x="979074" y="6323307"/>
              <a:ext cx="210760" cy="530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5449"/>
                  </a:moveTo>
                  <a:cubicBezTo>
                    <a:pt x="3436" y="3697"/>
                    <a:pt x="1964" y="1751"/>
                    <a:pt x="0" y="0"/>
                  </a:cubicBezTo>
                  <a:cubicBezTo>
                    <a:pt x="1473" y="3114"/>
                    <a:pt x="3436" y="6422"/>
                    <a:pt x="5400" y="9535"/>
                  </a:cubicBezTo>
                  <a:cubicBezTo>
                    <a:pt x="5891" y="10119"/>
                    <a:pt x="6382" y="10703"/>
                    <a:pt x="6873" y="11286"/>
                  </a:cubicBezTo>
                  <a:cubicBezTo>
                    <a:pt x="10800" y="14789"/>
                    <a:pt x="14727" y="18292"/>
                    <a:pt x="1914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182" y="17903"/>
                    <a:pt x="13745" y="14011"/>
                    <a:pt x="10800" y="10119"/>
                  </a:cubicBezTo>
                  <a:cubicBezTo>
                    <a:pt x="8836" y="8562"/>
                    <a:pt x="7364" y="7005"/>
                    <a:pt x="5400" y="544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65" name="Shape 65"/>
          <p:cNvSpPr/>
          <p:nvPr/>
        </p:nvSpPr>
        <p:spPr>
          <a:xfrm>
            <a:off x="-1" y="0"/>
            <a:ext cx="182882" cy="6858000"/>
          </a:xfrm>
          <a:prstGeom prst="rect">
            <a:avLst/>
          </a:prstGeom>
          <a:solidFill>
            <a:srgbClr val="766F5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xfrm>
            <a:off x="2589213" y="2514600"/>
            <a:ext cx="8915400" cy="2262782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quarter" idx="1"/>
          </p:nvPr>
        </p:nvSpPr>
        <p:spPr>
          <a:xfrm>
            <a:off x="2589213" y="4777378"/>
            <a:ext cx="8915400" cy="1126284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>
                <a:solidFill>
                  <a:srgbClr val="595959"/>
                </a:solidFill>
              </a:defRPr>
            </a:lvl1pPr>
            <a:lvl2pPr marL="0" indent="457200">
              <a:buClrTx/>
              <a:buSzTx/>
              <a:buFontTx/>
              <a:buNone/>
              <a:defRPr>
                <a:solidFill>
                  <a:srgbClr val="595959"/>
                </a:solidFill>
              </a:defRPr>
            </a:lvl2pPr>
            <a:lvl3pPr marL="0" indent="914400">
              <a:buClrTx/>
              <a:buSzTx/>
              <a:buFontTx/>
              <a:buNone/>
              <a:defRPr>
                <a:solidFill>
                  <a:srgbClr val="595959"/>
                </a:solidFill>
              </a:defRPr>
            </a:lvl3pPr>
            <a:lvl4pPr marL="0" indent="1371600">
              <a:buClrTx/>
              <a:buSzTx/>
              <a:buFontTx/>
              <a:buNone/>
              <a:defRPr>
                <a:solidFill>
                  <a:srgbClr val="595959"/>
                </a:solidFill>
              </a:defRPr>
            </a:lvl4pPr>
            <a:lvl5pPr marL="0" indent="1828800">
              <a:buClrTx/>
              <a:buSzTx/>
              <a:buFontTx/>
              <a:buNone/>
              <a:defRPr>
                <a:solidFill>
                  <a:srgbClr val="595959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/>
        </p:nvSpPr>
        <p:spPr>
          <a:xfrm>
            <a:off x="-1" y="4323810"/>
            <a:ext cx="1742308" cy="778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1" h="21600" extrusionOk="0">
                <a:moveTo>
                  <a:pt x="16665" y="21600"/>
                </a:moveTo>
                <a:cubicBezTo>
                  <a:pt x="16839" y="21600"/>
                  <a:pt x="16955" y="21470"/>
                  <a:pt x="17013" y="21340"/>
                </a:cubicBezTo>
                <a:cubicBezTo>
                  <a:pt x="17013" y="21210"/>
                  <a:pt x="17071" y="21210"/>
                  <a:pt x="17071" y="21210"/>
                </a:cubicBezTo>
                <a:cubicBezTo>
                  <a:pt x="21484" y="11320"/>
                  <a:pt x="21484" y="11320"/>
                  <a:pt x="21484" y="11320"/>
                </a:cubicBezTo>
                <a:cubicBezTo>
                  <a:pt x="21600" y="11060"/>
                  <a:pt x="21600" y="10540"/>
                  <a:pt x="21484" y="10149"/>
                </a:cubicBezTo>
                <a:cubicBezTo>
                  <a:pt x="17071" y="390"/>
                  <a:pt x="17071" y="390"/>
                  <a:pt x="17071" y="390"/>
                </a:cubicBezTo>
                <a:cubicBezTo>
                  <a:pt x="17071" y="260"/>
                  <a:pt x="17013" y="260"/>
                  <a:pt x="17013" y="260"/>
                </a:cubicBezTo>
                <a:cubicBezTo>
                  <a:pt x="16955" y="130"/>
                  <a:pt x="16839" y="0"/>
                  <a:pt x="1666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0"/>
                  <a:pt x="0" y="21600"/>
                  <a:pt x="0" y="21600"/>
                </a:cubicBezTo>
                <a:lnTo>
                  <a:pt x="16665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9" name="Shape 69"/>
          <p:cNvSpPr>
            <a:spLocks noGrp="1"/>
          </p:cNvSpPr>
          <p:nvPr>
            <p:ph type="sldNum" sz="quarter" idx="2"/>
          </p:nvPr>
        </p:nvSpPr>
        <p:spPr>
          <a:xfrm>
            <a:off x="925905" y="4513982"/>
            <a:ext cx="385675" cy="396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8" cy="1280891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77" name="Shape 77"/>
          <p:cNvSpPr>
            <a:spLocks noGrp="1"/>
          </p:cNvSpPr>
          <p:nvPr>
            <p:ph type="body" idx="1"/>
          </p:nvPr>
        </p:nvSpPr>
        <p:spPr>
          <a:xfrm>
            <a:off x="2589211" y="2133600"/>
            <a:ext cx="8915401" cy="3777623"/>
          </a:xfrm>
          <a:prstGeom prst="rect">
            <a:avLst/>
          </a:prstGeo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8" name="Shape 78"/>
          <p:cNvSpPr>
            <a:spLocks noGrp="1"/>
          </p:cNvSpPr>
          <p:nvPr>
            <p:ph type="sldNum" sz="quarter" idx="2"/>
          </p:nvPr>
        </p:nvSpPr>
        <p:spPr>
          <a:xfrm>
            <a:off x="925905" y="772224"/>
            <a:ext cx="385675" cy="396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 97"/>
          <p:cNvGrpSpPr/>
          <p:nvPr/>
        </p:nvGrpSpPr>
        <p:grpSpPr>
          <a:xfrm>
            <a:off x="0" y="228600"/>
            <a:ext cx="2851518" cy="6638629"/>
            <a:chOff x="0" y="0"/>
            <a:chExt cx="2851516" cy="6638628"/>
          </a:xfrm>
        </p:grpSpPr>
        <p:sp>
          <p:nvSpPr>
            <p:cNvPr id="85" name="Shape 85"/>
            <p:cNvSpPr/>
            <p:nvPr/>
          </p:nvSpPr>
          <p:spPr>
            <a:xfrm>
              <a:off x="-1" y="2346443"/>
              <a:ext cx="100643" cy="62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9636" y="18582"/>
                    <a:pt x="18655" y="15724"/>
                    <a:pt x="16691" y="12706"/>
                  </a:cubicBezTo>
                  <a:cubicBezTo>
                    <a:pt x="10800" y="8576"/>
                    <a:pt x="5891" y="4288"/>
                    <a:pt x="0" y="0"/>
                  </a:cubicBezTo>
                  <a:cubicBezTo>
                    <a:pt x="0" y="5559"/>
                    <a:pt x="0" y="5559"/>
                    <a:pt x="0" y="5559"/>
                  </a:cubicBezTo>
                  <a:cubicBezTo>
                    <a:pt x="5891" y="10165"/>
                    <a:pt x="12764" y="14929"/>
                    <a:pt x="19636" y="19694"/>
                  </a:cubicBezTo>
                  <a:cubicBezTo>
                    <a:pt x="19636" y="20329"/>
                    <a:pt x="20618" y="20965"/>
                    <a:pt x="21600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6" name="Shape 86"/>
            <p:cNvSpPr/>
            <p:nvPr/>
          </p:nvSpPr>
          <p:spPr>
            <a:xfrm>
              <a:off x="128598" y="2927929"/>
              <a:ext cx="646718" cy="2322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69" y="15000"/>
                  </a:moveTo>
                  <a:cubicBezTo>
                    <a:pt x="15891" y="17229"/>
                    <a:pt x="18514" y="19414"/>
                    <a:pt x="21446" y="21600"/>
                  </a:cubicBezTo>
                  <a:cubicBezTo>
                    <a:pt x="21446" y="21214"/>
                    <a:pt x="21446" y="20871"/>
                    <a:pt x="21600" y="20486"/>
                  </a:cubicBezTo>
                  <a:cubicBezTo>
                    <a:pt x="19131" y="18643"/>
                    <a:pt x="16817" y="16757"/>
                    <a:pt x="14657" y="14871"/>
                  </a:cubicBezTo>
                  <a:cubicBezTo>
                    <a:pt x="8949" y="9986"/>
                    <a:pt x="4166" y="5014"/>
                    <a:pt x="0" y="0"/>
                  </a:cubicBezTo>
                  <a:cubicBezTo>
                    <a:pt x="309" y="857"/>
                    <a:pt x="617" y="1757"/>
                    <a:pt x="926" y="2614"/>
                  </a:cubicBezTo>
                  <a:cubicBezTo>
                    <a:pt x="4629" y="6771"/>
                    <a:pt x="8640" y="10929"/>
                    <a:pt x="13269" y="150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7" name="Shape 87"/>
            <p:cNvSpPr/>
            <p:nvPr/>
          </p:nvSpPr>
          <p:spPr>
            <a:xfrm>
              <a:off x="806998" y="5218460"/>
              <a:ext cx="609443" cy="1420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9" y="1543"/>
                  </a:moveTo>
                  <a:cubicBezTo>
                    <a:pt x="818" y="1052"/>
                    <a:pt x="327" y="561"/>
                    <a:pt x="0" y="0"/>
                  </a:cubicBezTo>
                  <a:cubicBezTo>
                    <a:pt x="0" y="701"/>
                    <a:pt x="0" y="1332"/>
                    <a:pt x="0" y="2034"/>
                  </a:cubicBezTo>
                  <a:cubicBezTo>
                    <a:pt x="3436" y="5961"/>
                    <a:pt x="7200" y="9818"/>
                    <a:pt x="11127" y="13605"/>
                  </a:cubicBezTo>
                  <a:cubicBezTo>
                    <a:pt x="13909" y="16270"/>
                    <a:pt x="17018" y="18935"/>
                    <a:pt x="20127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491" y="18865"/>
                    <a:pt x="15382" y="16130"/>
                    <a:pt x="12600" y="13325"/>
                  </a:cubicBezTo>
                  <a:cubicBezTo>
                    <a:pt x="8509" y="9468"/>
                    <a:pt x="4745" y="5540"/>
                    <a:pt x="1309" y="1543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8" name="Shape 88"/>
            <p:cNvSpPr/>
            <p:nvPr/>
          </p:nvSpPr>
          <p:spPr>
            <a:xfrm>
              <a:off x="959824" y="6275199"/>
              <a:ext cx="171465" cy="363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46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4011" y="14491"/>
                    <a:pt x="7005" y="7382"/>
                    <a:pt x="0" y="0"/>
                  </a:cubicBezTo>
                  <a:cubicBezTo>
                    <a:pt x="4670" y="7382"/>
                    <a:pt x="9924" y="14491"/>
                    <a:pt x="16346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9" name="Shape 89"/>
            <p:cNvSpPr/>
            <p:nvPr/>
          </p:nvSpPr>
          <p:spPr>
            <a:xfrm>
              <a:off x="100641" y="2972659"/>
              <a:ext cx="821909" cy="3328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8" y="19745"/>
                  </a:moveTo>
                  <a:cubicBezTo>
                    <a:pt x="17596" y="18489"/>
                    <a:pt x="15775" y="17232"/>
                    <a:pt x="14076" y="15976"/>
                  </a:cubicBezTo>
                  <a:cubicBezTo>
                    <a:pt x="10193" y="13074"/>
                    <a:pt x="7160" y="10082"/>
                    <a:pt x="4854" y="7060"/>
                  </a:cubicBezTo>
                  <a:cubicBezTo>
                    <a:pt x="3519" y="5235"/>
                    <a:pt x="2427" y="3381"/>
                    <a:pt x="1456" y="1526"/>
                  </a:cubicBezTo>
                  <a:cubicBezTo>
                    <a:pt x="971" y="1017"/>
                    <a:pt x="485" y="509"/>
                    <a:pt x="0" y="0"/>
                  </a:cubicBezTo>
                  <a:cubicBezTo>
                    <a:pt x="971" y="2363"/>
                    <a:pt x="2306" y="4757"/>
                    <a:pt x="4004" y="7090"/>
                  </a:cubicBezTo>
                  <a:cubicBezTo>
                    <a:pt x="6189" y="10142"/>
                    <a:pt x="9222" y="13134"/>
                    <a:pt x="12984" y="16065"/>
                  </a:cubicBezTo>
                  <a:cubicBezTo>
                    <a:pt x="14926" y="17531"/>
                    <a:pt x="17110" y="18967"/>
                    <a:pt x="19416" y="20373"/>
                  </a:cubicBezTo>
                  <a:cubicBezTo>
                    <a:pt x="20144" y="20792"/>
                    <a:pt x="20872" y="21181"/>
                    <a:pt x="21600" y="21600"/>
                  </a:cubicBezTo>
                  <a:cubicBezTo>
                    <a:pt x="21357" y="21450"/>
                    <a:pt x="21236" y="21331"/>
                    <a:pt x="21115" y="21181"/>
                  </a:cubicBezTo>
                  <a:cubicBezTo>
                    <a:pt x="20508" y="20702"/>
                    <a:pt x="20022" y="20224"/>
                    <a:pt x="19658" y="19745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0" name="Shape 90"/>
            <p:cNvSpPr/>
            <p:nvPr/>
          </p:nvSpPr>
          <p:spPr>
            <a:xfrm>
              <a:off x="26126" y="0"/>
              <a:ext cx="102473" cy="2927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5" h="21600" extrusionOk="0">
                  <a:moveTo>
                    <a:pt x="9565" y="19627"/>
                  </a:moveTo>
                  <a:cubicBezTo>
                    <a:pt x="10505" y="19763"/>
                    <a:pt x="10505" y="19899"/>
                    <a:pt x="10505" y="20035"/>
                  </a:cubicBezTo>
                  <a:cubicBezTo>
                    <a:pt x="13322" y="20511"/>
                    <a:pt x="17078" y="20988"/>
                    <a:pt x="19896" y="21498"/>
                  </a:cubicBezTo>
                  <a:cubicBezTo>
                    <a:pt x="19896" y="21532"/>
                    <a:pt x="19896" y="21566"/>
                    <a:pt x="20835" y="21600"/>
                  </a:cubicBezTo>
                  <a:cubicBezTo>
                    <a:pt x="18957" y="20920"/>
                    <a:pt x="17078" y="20273"/>
                    <a:pt x="15200" y="19593"/>
                  </a:cubicBezTo>
                  <a:cubicBezTo>
                    <a:pt x="7687" y="16123"/>
                    <a:pt x="3931" y="12654"/>
                    <a:pt x="3931" y="9150"/>
                  </a:cubicBezTo>
                  <a:cubicBezTo>
                    <a:pt x="4870" y="6089"/>
                    <a:pt x="7687" y="3061"/>
                    <a:pt x="13322" y="0"/>
                  </a:cubicBezTo>
                  <a:cubicBezTo>
                    <a:pt x="10505" y="0"/>
                    <a:pt x="10505" y="0"/>
                    <a:pt x="10505" y="0"/>
                  </a:cubicBezTo>
                  <a:cubicBezTo>
                    <a:pt x="3931" y="3027"/>
                    <a:pt x="1113" y="6089"/>
                    <a:pt x="174" y="9150"/>
                  </a:cubicBezTo>
                  <a:cubicBezTo>
                    <a:pt x="-765" y="12654"/>
                    <a:pt x="2052" y="16123"/>
                    <a:pt x="9565" y="1962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1" name="Shape 91"/>
            <p:cNvSpPr/>
            <p:nvPr/>
          </p:nvSpPr>
          <p:spPr>
            <a:xfrm>
              <a:off x="78276" y="2715463"/>
              <a:ext cx="78278" cy="493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541" y="3836"/>
                    <a:pt x="3812" y="7469"/>
                    <a:pt x="6353" y="11305"/>
                  </a:cubicBezTo>
                  <a:cubicBezTo>
                    <a:pt x="11435" y="14736"/>
                    <a:pt x="16518" y="18168"/>
                    <a:pt x="21600" y="21600"/>
                  </a:cubicBezTo>
                  <a:cubicBezTo>
                    <a:pt x="19059" y="17563"/>
                    <a:pt x="16518" y="13323"/>
                    <a:pt x="13976" y="9286"/>
                  </a:cubicBezTo>
                  <a:cubicBezTo>
                    <a:pt x="12706" y="9084"/>
                    <a:pt x="12706" y="8882"/>
                    <a:pt x="12706" y="8680"/>
                  </a:cubicBezTo>
                  <a:cubicBezTo>
                    <a:pt x="8894" y="5652"/>
                    <a:pt x="3812" y="282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2" name="Shape 92"/>
            <p:cNvSpPr/>
            <p:nvPr/>
          </p:nvSpPr>
          <p:spPr>
            <a:xfrm>
              <a:off x="769723" y="5250144"/>
              <a:ext cx="190102" cy="102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3016"/>
                    <a:pt x="1054" y="6032"/>
                    <a:pt x="2634" y="9049"/>
                  </a:cubicBezTo>
                  <a:cubicBezTo>
                    <a:pt x="4215" y="11384"/>
                    <a:pt x="6322" y="13816"/>
                    <a:pt x="8956" y="16151"/>
                  </a:cubicBezTo>
                  <a:cubicBezTo>
                    <a:pt x="10010" y="16735"/>
                    <a:pt x="11590" y="17319"/>
                    <a:pt x="12644" y="17903"/>
                  </a:cubicBezTo>
                  <a:cubicBezTo>
                    <a:pt x="15805" y="19168"/>
                    <a:pt x="18439" y="20335"/>
                    <a:pt x="21600" y="21600"/>
                  </a:cubicBezTo>
                  <a:cubicBezTo>
                    <a:pt x="21073" y="21308"/>
                    <a:pt x="20546" y="20919"/>
                    <a:pt x="20020" y="20627"/>
                  </a:cubicBezTo>
                  <a:cubicBezTo>
                    <a:pt x="13698" y="16735"/>
                    <a:pt x="9483" y="12843"/>
                    <a:pt x="6849" y="8951"/>
                  </a:cubicBezTo>
                  <a:cubicBezTo>
                    <a:pt x="5795" y="6616"/>
                    <a:pt x="4741" y="4378"/>
                    <a:pt x="4215" y="2141"/>
                  </a:cubicBezTo>
                  <a:cubicBezTo>
                    <a:pt x="4215" y="2043"/>
                    <a:pt x="3688" y="1946"/>
                    <a:pt x="3688" y="1751"/>
                  </a:cubicBezTo>
                  <a:cubicBezTo>
                    <a:pt x="2634" y="1168"/>
                    <a:pt x="1054" y="58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3" name="Shape 93"/>
            <p:cNvSpPr/>
            <p:nvPr/>
          </p:nvSpPr>
          <p:spPr>
            <a:xfrm>
              <a:off x="775314" y="1170426"/>
              <a:ext cx="2076203" cy="4048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6" y="21010"/>
                  </a:moveTo>
                  <a:cubicBezTo>
                    <a:pt x="480" y="18992"/>
                    <a:pt x="1248" y="17000"/>
                    <a:pt x="2400" y="15081"/>
                  </a:cubicBezTo>
                  <a:cubicBezTo>
                    <a:pt x="3600" y="13162"/>
                    <a:pt x="5232" y="11317"/>
                    <a:pt x="7152" y="9545"/>
                  </a:cubicBezTo>
                  <a:cubicBezTo>
                    <a:pt x="9072" y="7774"/>
                    <a:pt x="11280" y="6101"/>
                    <a:pt x="13680" y="4502"/>
                  </a:cubicBezTo>
                  <a:cubicBezTo>
                    <a:pt x="14880" y="3715"/>
                    <a:pt x="16176" y="2928"/>
                    <a:pt x="17472" y="2190"/>
                  </a:cubicBezTo>
                  <a:cubicBezTo>
                    <a:pt x="18144" y="1821"/>
                    <a:pt x="18816" y="1427"/>
                    <a:pt x="19488" y="1082"/>
                  </a:cubicBezTo>
                  <a:cubicBezTo>
                    <a:pt x="20208" y="713"/>
                    <a:pt x="20880" y="369"/>
                    <a:pt x="21600" y="25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0832" y="344"/>
                    <a:pt x="20160" y="689"/>
                    <a:pt x="19440" y="1058"/>
                  </a:cubicBezTo>
                  <a:cubicBezTo>
                    <a:pt x="18768" y="1402"/>
                    <a:pt x="18096" y="1771"/>
                    <a:pt x="17424" y="2165"/>
                  </a:cubicBezTo>
                  <a:cubicBezTo>
                    <a:pt x="16080" y="2903"/>
                    <a:pt x="14784" y="3666"/>
                    <a:pt x="13584" y="4453"/>
                  </a:cubicBezTo>
                  <a:cubicBezTo>
                    <a:pt x="11136" y="6052"/>
                    <a:pt x="8880" y="7725"/>
                    <a:pt x="6960" y="9496"/>
                  </a:cubicBezTo>
                  <a:cubicBezTo>
                    <a:pt x="4992" y="11243"/>
                    <a:pt x="3360" y="13113"/>
                    <a:pt x="2160" y="15031"/>
                  </a:cubicBezTo>
                  <a:cubicBezTo>
                    <a:pt x="912" y="16975"/>
                    <a:pt x="144" y="18968"/>
                    <a:pt x="0" y="21010"/>
                  </a:cubicBezTo>
                  <a:cubicBezTo>
                    <a:pt x="0" y="21059"/>
                    <a:pt x="0" y="21083"/>
                    <a:pt x="0" y="21133"/>
                  </a:cubicBezTo>
                  <a:cubicBezTo>
                    <a:pt x="96" y="21280"/>
                    <a:pt x="192" y="21452"/>
                    <a:pt x="336" y="21600"/>
                  </a:cubicBezTo>
                  <a:cubicBezTo>
                    <a:pt x="336" y="21403"/>
                    <a:pt x="336" y="21206"/>
                    <a:pt x="336" y="2101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4" name="Shape 94"/>
            <p:cNvSpPr/>
            <p:nvPr/>
          </p:nvSpPr>
          <p:spPr>
            <a:xfrm>
              <a:off x="922549" y="6301291"/>
              <a:ext cx="162147" cy="337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101"/>
                    <a:pt x="9874" y="14499"/>
                    <a:pt x="1604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4194" y="14499"/>
                    <a:pt x="6789" y="7101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5" name="Shape 95"/>
            <p:cNvSpPr/>
            <p:nvPr/>
          </p:nvSpPr>
          <p:spPr>
            <a:xfrm>
              <a:off x="769723" y="5130865"/>
              <a:ext cx="37276" cy="221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0" y="19800"/>
                  </a:moveTo>
                  <a:cubicBezTo>
                    <a:pt x="18900" y="20700"/>
                    <a:pt x="21600" y="21150"/>
                    <a:pt x="21600" y="21600"/>
                  </a:cubicBezTo>
                  <a:cubicBezTo>
                    <a:pt x="21600" y="17100"/>
                    <a:pt x="21600" y="13050"/>
                    <a:pt x="21600" y="8550"/>
                  </a:cubicBezTo>
                  <a:cubicBezTo>
                    <a:pt x="13500" y="5850"/>
                    <a:pt x="8100" y="2700"/>
                    <a:pt x="2700" y="0"/>
                  </a:cubicBezTo>
                  <a:cubicBezTo>
                    <a:pt x="0" y="4050"/>
                    <a:pt x="0" y="7650"/>
                    <a:pt x="0" y="11700"/>
                  </a:cubicBezTo>
                  <a:cubicBezTo>
                    <a:pt x="5400" y="14400"/>
                    <a:pt x="13500" y="17100"/>
                    <a:pt x="18900" y="198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6" name="Shape 96"/>
            <p:cNvSpPr/>
            <p:nvPr/>
          </p:nvSpPr>
          <p:spPr>
            <a:xfrm>
              <a:off x="849863" y="6016138"/>
              <a:ext cx="238559" cy="622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08" y="2880"/>
                  </a:moveTo>
                  <a:cubicBezTo>
                    <a:pt x="2077" y="1920"/>
                    <a:pt x="831" y="960"/>
                    <a:pt x="0" y="0"/>
                  </a:cubicBezTo>
                  <a:cubicBezTo>
                    <a:pt x="1246" y="2560"/>
                    <a:pt x="2908" y="5120"/>
                    <a:pt x="4985" y="7680"/>
                  </a:cubicBezTo>
                  <a:cubicBezTo>
                    <a:pt x="5400" y="8480"/>
                    <a:pt x="5815" y="9120"/>
                    <a:pt x="6646" y="9920"/>
                  </a:cubicBezTo>
                  <a:cubicBezTo>
                    <a:pt x="11215" y="13760"/>
                    <a:pt x="16200" y="17760"/>
                    <a:pt x="2118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031" y="17440"/>
                    <a:pt x="13292" y="13280"/>
                    <a:pt x="9969" y="8960"/>
                  </a:cubicBezTo>
                  <a:cubicBezTo>
                    <a:pt x="7477" y="6880"/>
                    <a:pt x="5400" y="4960"/>
                    <a:pt x="2908" y="288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110" name="Group 110"/>
          <p:cNvGrpSpPr/>
          <p:nvPr/>
        </p:nvGrpSpPr>
        <p:grpSpPr>
          <a:xfrm>
            <a:off x="27221" y="-787"/>
            <a:ext cx="2356674" cy="6854041"/>
            <a:chOff x="0" y="0"/>
            <a:chExt cx="2356673" cy="6854039"/>
          </a:xfrm>
        </p:grpSpPr>
        <p:sp>
          <p:nvSpPr>
            <p:cNvPr id="98" name="Shape 98"/>
            <p:cNvSpPr/>
            <p:nvPr/>
          </p:nvSpPr>
          <p:spPr>
            <a:xfrm>
              <a:off x="0" y="-1"/>
              <a:ext cx="494327" cy="440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8" y="4930"/>
                  </a:moveTo>
                  <a:cubicBezTo>
                    <a:pt x="2307" y="6762"/>
                    <a:pt x="3565" y="8617"/>
                    <a:pt x="5452" y="10448"/>
                  </a:cubicBezTo>
                  <a:cubicBezTo>
                    <a:pt x="7130" y="12279"/>
                    <a:pt x="9227" y="14110"/>
                    <a:pt x="11953" y="15942"/>
                  </a:cubicBezTo>
                  <a:cubicBezTo>
                    <a:pt x="14470" y="17773"/>
                    <a:pt x="17616" y="19581"/>
                    <a:pt x="21181" y="21389"/>
                  </a:cubicBezTo>
                  <a:cubicBezTo>
                    <a:pt x="21390" y="21459"/>
                    <a:pt x="21600" y="21530"/>
                    <a:pt x="21600" y="21600"/>
                  </a:cubicBezTo>
                  <a:cubicBezTo>
                    <a:pt x="21390" y="21248"/>
                    <a:pt x="20971" y="20872"/>
                    <a:pt x="20761" y="20520"/>
                  </a:cubicBezTo>
                  <a:cubicBezTo>
                    <a:pt x="20761" y="20450"/>
                    <a:pt x="20761" y="20379"/>
                    <a:pt x="20761" y="20332"/>
                  </a:cubicBezTo>
                  <a:cubicBezTo>
                    <a:pt x="17825" y="18853"/>
                    <a:pt x="15309" y="17397"/>
                    <a:pt x="13212" y="15918"/>
                  </a:cubicBezTo>
                  <a:cubicBezTo>
                    <a:pt x="10485" y="14087"/>
                    <a:pt x="8179" y="12279"/>
                    <a:pt x="6291" y="10424"/>
                  </a:cubicBezTo>
                  <a:cubicBezTo>
                    <a:pt x="4404" y="8593"/>
                    <a:pt x="2936" y="6762"/>
                    <a:pt x="1887" y="4907"/>
                  </a:cubicBezTo>
                  <a:cubicBezTo>
                    <a:pt x="1468" y="3991"/>
                    <a:pt x="1049" y="3076"/>
                    <a:pt x="629" y="2160"/>
                  </a:cubicBezTo>
                  <a:cubicBezTo>
                    <a:pt x="419" y="1432"/>
                    <a:pt x="210" y="728"/>
                    <a:pt x="2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8"/>
                    <a:pt x="210" y="1432"/>
                    <a:pt x="210" y="2160"/>
                  </a:cubicBezTo>
                  <a:cubicBezTo>
                    <a:pt x="629" y="3076"/>
                    <a:pt x="839" y="3991"/>
                    <a:pt x="1468" y="49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9" name="Shape 99"/>
            <p:cNvSpPr/>
            <p:nvPr/>
          </p:nvSpPr>
          <p:spPr>
            <a:xfrm>
              <a:off x="523067" y="4317258"/>
              <a:ext cx="423436" cy="1580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09" y="14989"/>
                  </a:moveTo>
                  <a:cubicBezTo>
                    <a:pt x="15709" y="17215"/>
                    <a:pt x="18409" y="19440"/>
                    <a:pt x="21600" y="21600"/>
                  </a:cubicBezTo>
                  <a:cubicBezTo>
                    <a:pt x="21600" y="21142"/>
                    <a:pt x="21600" y="20618"/>
                    <a:pt x="21600" y="20160"/>
                  </a:cubicBezTo>
                  <a:cubicBezTo>
                    <a:pt x="21600" y="20095"/>
                    <a:pt x="21600" y="19964"/>
                    <a:pt x="21600" y="19898"/>
                  </a:cubicBezTo>
                  <a:cubicBezTo>
                    <a:pt x="19391" y="18196"/>
                    <a:pt x="17182" y="16495"/>
                    <a:pt x="15218" y="14793"/>
                  </a:cubicBezTo>
                  <a:cubicBezTo>
                    <a:pt x="9327" y="9949"/>
                    <a:pt x="4173" y="4975"/>
                    <a:pt x="0" y="0"/>
                  </a:cubicBezTo>
                  <a:cubicBezTo>
                    <a:pt x="491" y="1375"/>
                    <a:pt x="982" y="2749"/>
                    <a:pt x="1718" y="4124"/>
                  </a:cubicBezTo>
                  <a:cubicBezTo>
                    <a:pt x="5155" y="7789"/>
                    <a:pt x="8836" y="11389"/>
                    <a:pt x="13009" y="1498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0" name="Shape 100"/>
            <p:cNvSpPr/>
            <p:nvPr/>
          </p:nvSpPr>
          <p:spPr>
            <a:xfrm>
              <a:off x="979074" y="5863468"/>
              <a:ext cx="431100" cy="990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" y="1565"/>
                  </a:moveTo>
                  <a:cubicBezTo>
                    <a:pt x="960" y="1043"/>
                    <a:pt x="480" y="522"/>
                    <a:pt x="0" y="0"/>
                  </a:cubicBezTo>
                  <a:cubicBezTo>
                    <a:pt x="0" y="939"/>
                    <a:pt x="0" y="1983"/>
                    <a:pt x="240" y="3026"/>
                  </a:cubicBezTo>
                  <a:cubicBezTo>
                    <a:pt x="3360" y="6470"/>
                    <a:pt x="6480" y="9913"/>
                    <a:pt x="10080" y="13252"/>
                  </a:cubicBezTo>
                  <a:cubicBezTo>
                    <a:pt x="12960" y="16070"/>
                    <a:pt x="16080" y="18887"/>
                    <a:pt x="1920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240" y="18783"/>
                    <a:pt x="15120" y="15861"/>
                    <a:pt x="12000" y="12835"/>
                  </a:cubicBezTo>
                  <a:cubicBezTo>
                    <a:pt x="8160" y="9183"/>
                    <a:pt x="4800" y="5322"/>
                    <a:pt x="1440" y="1565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1" name="Shape 101"/>
            <p:cNvSpPr/>
            <p:nvPr/>
          </p:nvSpPr>
          <p:spPr>
            <a:xfrm>
              <a:off x="494326" y="4365158"/>
              <a:ext cx="551808" cy="2235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70" y="18917"/>
                  </a:moveTo>
                  <a:cubicBezTo>
                    <a:pt x="17468" y="17946"/>
                    <a:pt x="15965" y="16928"/>
                    <a:pt x="14650" y="15911"/>
                  </a:cubicBezTo>
                  <a:cubicBezTo>
                    <a:pt x="10706" y="12997"/>
                    <a:pt x="7701" y="9991"/>
                    <a:pt x="5447" y="6984"/>
                  </a:cubicBezTo>
                  <a:cubicBezTo>
                    <a:pt x="4132" y="5504"/>
                    <a:pt x="3193" y="3978"/>
                    <a:pt x="2442" y="2451"/>
                  </a:cubicBezTo>
                  <a:cubicBezTo>
                    <a:pt x="1690" y="1619"/>
                    <a:pt x="751" y="833"/>
                    <a:pt x="0" y="0"/>
                  </a:cubicBezTo>
                  <a:cubicBezTo>
                    <a:pt x="939" y="2359"/>
                    <a:pt x="2254" y="4718"/>
                    <a:pt x="3944" y="7030"/>
                  </a:cubicBezTo>
                  <a:cubicBezTo>
                    <a:pt x="6198" y="10083"/>
                    <a:pt x="9203" y="13090"/>
                    <a:pt x="12960" y="16050"/>
                  </a:cubicBezTo>
                  <a:cubicBezTo>
                    <a:pt x="14838" y="17484"/>
                    <a:pt x="16904" y="18964"/>
                    <a:pt x="19346" y="20397"/>
                  </a:cubicBezTo>
                  <a:cubicBezTo>
                    <a:pt x="20097" y="20767"/>
                    <a:pt x="20849" y="21184"/>
                    <a:pt x="21600" y="21600"/>
                  </a:cubicBezTo>
                  <a:cubicBezTo>
                    <a:pt x="21412" y="21461"/>
                    <a:pt x="21224" y="21322"/>
                    <a:pt x="21037" y="21184"/>
                  </a:cubicBezTo>
                  <a:cubicBezTo>
                    <a:pt x="20285" y="20444"/>
                    <a:pt x="19534" y="19657"/>
                    <a:pt x="18970" y="18917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2" name="Shape 102"/>
            <p:cNvSpPr/>
            <p:nvPr/>
          </p:nvSpPr>
          <p:spPr>
            <a:xfrm>
              <a:off x="444311" y="1289983"/>
              <a:ext cx="170725" cy="3027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600" extrusionOk="0">
                  <a:moveTo>
                    <a:pt x="9750" y="21600"/>
                  </a:moveTo>
                  <a:cubicBezTo>
                    <a:pt x="8550" y="21191"/>
                    <a:pt x="7950" y="20781"/>
                    <a:pt x="7350" y="20372"/>
                  </a:cubicBezTo>
                  <a:cubicBezTo>
                    <a:pt x="4350" y="18085"/>
                    <a:pt x="2550" y="15833"/>
                    <a:pt x="2550" y="13581"/>
                  </a:cubicBezTo>
                  <a:cubicBezTo>
                    <a:pt x="2550" y="11295"/>
                    <a:pt x="4350" y="9043"/>
                    <a:pt x="7350" y="6756"/>
                  </a:cubicBezTo>
                  <a:cubicBezTo>
                    <a:pt x="8550" y="5630"/>
                    <a:pt x="10350" y="4504"/>
                    <a:pt x="12750" y="3378"/>
                  </a:cubicBezTo>
                  <a:cubicBezTo>
                    <a:pt x="15150" y="2252"/>
                    <a:pt x="17550" y="1126"/>
                    <a:pt x="21150" y="0"/>
                  </a:cubicBezTo>
                  <a:cubicBezTo>
                    <a:pt x="20550" y="0"/>
                    <a:pt x="20550" y="0"/>
                    <a:pt x="20550" y="0"/>
                  </a:cubicBezTo>
                  <a:cubicBezTo>
                    <a:pt x="16950" y="1126"/>
                    <a:pt x="13950" y="2252"/>
                    <a:pt x="11550" y="3378"/>
                  </a:cubicBezTo>
                  <a:cubicBezTo>
                    <a:pt x="9150" y="4504"/>
                    <a:pt x="7350" y="5630"/>
                    <a:pt x="5550" y="6756"/>
                  </a:cubicBezTo>
                  <a:cubicBezTo>
                    <a:pt x="1950" y="9009"/>
                    <a:pt x="150" y="11295"/>
                    <a:pt x="150" y="13581"/>
                  </a:cubicBezTo>
                  <a:cubicBezTo>
                    <a:pt x="-450" y="15731"/>
                    <a:pt x="750" y="17915"/>
                    <a:pt x="3750" y="20099"/>
                  </a:cubicBezTo>
                  <a:cubicBezTo>
                    <a:pt x="5550" y="20576"/>
                    <a:pt x="7350" y="21088"/>
                    <a:pt x="9150" y="21566"/>
                  </a:cubicBezTo>
                  <a:cubicBezTo>
                    <a:pt x="9150" y="21566"/>
                    <a:pt x="9750" y="21600"/>
                    <a:pt x="9750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3" name="Shape 103"/>
            <p:cNvSpPr/>
            <p:nvPr/>
          </p:nvSpPr>
          <p:spPr>
            <a:xfrm>
              <a:off x="1084453" y="6572387"/>
              <a:ext cx="134120" cy="281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71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86" y="14644"/>
                    <a:pt x="6943" y="7322"/>
                    <a:pt x="0" y="0"/>
                  </a:cubicBezTo>
                  <a:cubicBezTo>
                    <a:pt x="4629" y="7322"/>
                    <a:pt x="10029" y="14644"/>
                    <a:pt x="16971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4" name="Shape 104"/>
            <p:cNvSpPr/>
            <p:nvPr/>
          </p:nvSpPr>
          <p:spPr>
            <a:xfrm>
              <a:off x="475166" y="4108415"/>
              <a:ext cx="82390" cy="511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082" y="10901"/>
                  </a:moveTo>
                  <a:cubicBezTo>
                    <a:pt x="10165" y="14535"/>
                    <a:pt x="16518" y="17966"/>
                    <a:pt x="21600" y="21600"/>
                  </a:cubicBezTo>
                  <a:cubicBezTo>
                    <a:pt x="17788" y="17361"/>
                    <a:pt x="15247" y="13121"/>
                    <a:pt x="12706" y="8882"/>
                  </a:cubicBezTo>
                  <a:cubicBezTo>
                    <a:pt x="12706" y="8882"/>
                    <a:pt x="11435" y="8680"/>
                    <a:pt x="11435" y="8680"/>
                  </a:cubicBezTo>
                  <a:cubicBezTo>
                    <a:pt x="7624" y="5854"/>
                    <a:pt x="3812" y="2826"/>
                    <a:pt x="0" y="0"/>
                  </a:cubicBezTo>
                  <a:cubicBezTo>
                    <a:pt x="0" y="404"/>
                    <a:pt x="0" y="1009"/>
                    <a:pt x="0" y="1615"/>
                  </a:cubicBezTo>
                  <a:cubicBezTo>
                    <a:pt x="1271" y="4643"/>
                    <a:pt x="3812" y="7873"/>
                    <a:pt x="5082" y="10901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5" name="Shape 105"/>
            <p:cNvSpPr/>
            <p:nvPr/>
          </p:nvSpPr>
          <p:spPr>
            <a:xfrm>
              <a:off x="946501" y="3146585"/>
              <a:ext cx="1410173" cy="2716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8" y="21030"/>
                  </a:moveTo>
                  <a:cubicBezTo>
                    <a:pt x="661" y="19052"/>
                    <a:pt x="1396" y="17037"/>
                    <a:pt x="2571" y="15097"/>
                  </a:cubicBezTo>
                  <a:cubicBezTo>
                    <a:pt x="3747" y="13196"/>
                    <a:pt x="5363" y="11332"/>
                    <a:pt x="7273" y="9583"/>
                  </a:cubicBezTo>
                  <a:cubicBezTo>
                    <a:pt x="9110" y="7796"/>
                    <a:pt x="11314" y="6123"/>
                    <a:pt x="13739" y="4525"/>
                  </a:cubicBezTo>
                  <a:cubicBezTo>
                    <a:pt x="14914" y="3727"/>
                    <a:pt x="16163" y="2928"/>
                    <a:pt x="17486" y="2206"/>
                  </a:cubicBezTo>
                  <a:cubicBezTo>
                    <a:pt x="18147" y="1825"/>
                    <a:pt x="18808" y="1445"/>
                    <a:pt x="19469" y="1065"/>
                  </a:cubicBezTo>
                  <a:cubicBezTo>
                    <a:pt x="20131" y="723"/>
                    <a:pt x="20865" y="342"/>
                    <a:pt x="21600" y="0"/>
                  </a:cubicBezTo>
                  <a:cubicBezTo>
                    <a:pt x="21527" y="0"/>
                    <a:pt x="21527" y="0"/>
                    <a:pt x="21527" y="0"/>
                  </a:cubicBezTo>
                  <a:cubicBezTo>
                    <a:pt x="20792" y="342"/>
                    <a:pt x="20057" y="685"/>
                    <a:pt x="19396" y="1027"/>
                  </a:cubicBezTo>
                  <a:cubicBezTo>
                    <a:pt x="18735" y="1407"/>
                    <a:pt x="18073" y="1787"/>
                    <a:pt x="17412" y="2130"/>
                  </a:cubicBezTo>
                  <a:cubicBezTo>
                    <a:pt x="16016" y="2890"/>
                    <a:pt x="14767" y="3651"/>
                    <a:pt x="13592" y="4449"/>
                  </a:cubicBezTo>
                  <a:cubicBezTo>
                    <a:pt x="11094" y="6046"/>
                    <a:pt x="8890" y="7720"/>
                    <a:pt x="6980" y="9469"/>
                  </a:cubicBezTo>
                  <a:cubicBezTo>
                    <a:pt x="4996" y="11256"/>
                    <a:pt x="3380" y="13120"/>
                    <a:pt x="2204" y="15059"/>
                  </a:cubicBezTo>
                  <a:cubicBezTo>
                    <a:pt x="955" y="16923"/>
                    <a:pt x="220" y="18900"/>
                    <a:pt x="0" y="20877"/>
                  </a:cubicBezTo>
                  <a:cubicBezTo>
                    <a:pt x="220" y="21106"/>
                    <a:pt x="367" y="21334"/>
                    <a:pt x="514" y="21600"/>
                  </a:cubicBezTo>
                  <a:cubicBezTo>
                    <a:pt x="514" y="21410"/>
                    <a:pt x="514" y="21220"/>
                    <a:pt x="588" y="210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6" name="Shape 106"/>
            <p:cNvSpPr/>
            <p:nvPr/>
          </p:nvSpPr>
          <p:spPr>
            <a:xfrm>
              <a:off x="1046133" y="6601126"/>
              <a:ext cx="120709" cy="252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336"/>
                    <a:pt x="10368" y="14672"/>
                    <a:pt x="1641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24" y="14672"/>
                    <a:pt x="6912" y="7336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7" name="Shape 107"/>
            <p:cNvSpPr/>
            <p:nvPr/>
          </p:nvSpPr>
          <p:spPr>
            <a:xfrm>
              <a:off x="946501" y="5897956"/>
              <a:ext cx="137953" cy="674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4596"/>
                    <a:pt x="1490" y="9191"/>
                    <a:pt x="5214" y="13634"/>
                  </a:cubicBezTo>
                  <a:cubicBezTo>
                    <a:pt x="8193" y="15013"/>
                    <a:pt x="10428" y="16545"/>
                    <a:pt x="13407" y="17923"/>
                  </a:cubicBezTo>
                  <a:cubicBezTo>
                    <a:pt x="16386" y="19149"/>
                    <a:pt x="18621" y="20374"/>
                    <a:pt x="21600" y="21600"/>
                  </a:cubicBezTo>
                  <a:cubicBezTo>
                    <a:pt x="20855" y="21294"/>
                    <a:pt x="20855" y="20987"/>
                    <a:pt x="20110" y="20681"/>
                  </a:cubicBezTo>
                  <a:cubicBezTo>
                    <a:pt x="11917" y="15013"/>
                    <a:pt x="7448" y="9191"/>
                    <a:pt x="5959" y="3370"/>
                  </a:cubicBezTo>
                  <a:cubicBezTo>
                    <a:pt x="5214" y="2757"/>
                    <a:pt x="3724" y="2298"/>
                    <a:pt x="2979" y="1685"/>
                  </a:cubicBezTo>
                  <a:cubicBezTo>
                    <a:pt x="1490" y="1072"/>
                    <a:pt x="745" y="460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8" name="Shape 108"/>
            <p:cNvSpPr/>
            <p:nvPr/>
          </p:nvSpPr>
          <p:spPr>
            <a:xfrm>
              <a:off x="946501" y="5773415"/>
              <a:ext cx="38321" cy="228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700"/>
                  </a:moveTo>
                  <a:cubicBezTo>
                    <a:pt x="2700" y="13050"/>
                    <a:pt x="5400" y="14850"/>
                    <a:pt x="10800" y="16650"/>
                  </a:cubicBezTo>
                  <a:cubicBezTo>
                    <a:pt x="13500" y="18450"/>
                    <a:pt x="18900" y="19800"/>
                    <a:pt x="21600" y="21600"/>
                  </a:cubicBezTo>
                  <a:cubicBezTo>
                    <a:pt x="18900" y="17100"/>
                    <a:pt x="18900" y="12600"/>
                    <a:pt x="18900" y="8550"/>
                  </a:cubicBezTo>
                  <a:cubicBezTo>
                    <a:pt x="13500" y="5400"/>
                    <a:pt x="8100" y="2700"/>
                    <a:pt x="0" y="0"/>
                  </a:cubicBezTo>
                  <a:cubicBezTo>
                    <a:pt x="0" y="450"/>
                    <a:pt x="0" y="1350"/>
                    <a:pt x="0" y="1800"/>
                  </a:cubicBezTo>
                  <a:cubicBezTo>
                    <a:pt x="0" y="4950"/>
                    <a:pt x="0" y="8550"/>
                    <a:pt x="0" y="117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9" name="Shape 109"/>
            <p:cNvSpPr/>
            <p:nvPr/>
          </p:nvSpPr>
          <p:spPr>
            <a:xfrm>
              <a:off x="979074" y="6323307"/>
              <a:ext cx="210760" cy="530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5449"/>
                  </a:moveTo>
                  <a:cubicBezTo>
                    <a:pt x="3436" y="3697"/>
                    <a:pt x="1964" y="1751"/>
                    <a:pt x="0" y="0"/>
                  </a:cubicBezTo>
                  <a:cubicBezTo>
                    <a:pt x="1473" y="3114"/>
                    <a:pt x="3436" y="6422"/>
                    <a:pt x="5400" y="9535"/>
                  </a:cubicBezTo>
                  <a:cubicBezTo>
                    <a:pt x="5891" y="10119"/>
                    <a:pt x="6382" y="10703"/>
                    <a:pt x="6873" y="11286"/>
                  </a:cubicBezTo>
                  <a:cubicBezTo>
                    <a:pt x="10800" y="14789"/>
                    <a:pt x="14727" y="18292"/>
                    <a:pt x="1914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182" y="17903"/>
                    <a:pt x="13745" y="14011"/>
                    <a:pt x="10800" y="10119"/>
                  </a:cubicBezTo>
                  <a:cubicBezTo>
                    <a:pt x="8836" y="8562"/>
                    <a:pt x="7364" y="7005"/>
                    <a:pt x="5400" y="544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11" name="Shape 111"/>
          <p:cNvSpPr/>
          <p:nvPr/>
        </p:nvSpPr>
        <p:spPr>
          <a:xfrm>
            <a:off x="-1" y="0"/>
            <a:ext cx="182882" cy="6858000"/>
          </a:xfrm>
          <a:prstGeom prst="rect">
            <a:avLst/>
          </a:prstGeom>
          <a:solidFill>
            <a:srgbClr val="766F5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2" name="Shape 112"/>
          <p:cNvSpPr>
            <a:spLocks noGrp="1"/>
          </p:cNvSpPr>
          <p:nvPr>
            <p:ph type="title"/>
          </p:nvPr>
        </p:nvSpPr>
        <p:spPr>
          <a:xfrm>
            <a:off x="2589211" y="2058749"/>
            <a:ext cx="8915401" cy="1468801"/>
          </a:xfrm>
          <a:prstGeom prst="rect">
            <a:avLst/>
          </a:prstGeom>
        </p:spPr>
        <p:txBody>
          <a:bodyPr anchor="b"/>
          <a:lstStyle>
            <a:lvl1pPr>
              <a:defRPr sz="4000"/>
            </a:lvl1pPr>
          </a:lstStyle>
          <a:p>
            <a:r>
              <a:t>Title Text</a:t>
            </a:r>
          </a:p>
        </p:txBody>
      </p:sp>
      <p:sp>
        <p:nvSpPr>
          <p:cNvPr id="113" name="Shape 113"/>
          <p:cNvSpPr>
            <a:spLocks noGrp="1"/>
          </p:cNvSpPr>
          <p:nvPr>
            <p:ph type="body" sz="quarter" idx="1"/>
          </p:nvPr>
        </p:nvSpPr>
        <p:spPr>
          <a:xfrm>
            <a:off x="2589211" y="3530129"/>
            <a:ext cx="8915401" cy="86040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2000">
                <a:solidFill>
                  <a:srgbClr val="595959"/>
                </a:solidFill>
              </a:defRPr>
            </a:lvl1pPr>
            <a:lvl2pPr marL="0" indent="457200">
              <a:buClrTx/>
              <a:buSzTx/>
              <a:buFontTx/>
              <a:buNone/>
              <a:defRPr sz="2000">
                <a:solidFill>
                  <a:srgbClr val="595959"/>
                </a:solidFill>
              </a:defRPr>
            </a:lvl2pPr>
            <a:lvl3pPr marL="0" indent="914400">
              <a:buClrTx/>
              <a:buSzTx/>
              <a:buFontTx/>
              <a:buNone/>
              <a:defRPr sz="2000">
                <a:solidFill>
                  <a:srgbClr val="595959"/>
                </a:solidFill>
              </a:defRPr>
            </a:lvl3pPr>
            <a:lvl4pPr marL="0" indent="1371600">
              <a:buClrTx/>
              <a:buSzTx/>
              <a:buFontTx/>
              <a:buNone/>
              <a:defRPr sz="2000">
                <a:solidFill>
                  <a:srgbClr val="595959"/>
                </a:solidFill>
              </a:defRPr>
            </a:lvl4pPr>
            <a:lvl5pPr marL="0" indent="1828800">
              <a:buClrTx/>
              <a:buSzTx/>
              <a:buFontTx/>
              <a:buNone/>
              <a:defRPr sz="2000">
                <a:solidFill>
                  <a:srgbClr val="595959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4" name="Shape 114"/>
          <p:cNvSpPr/>
          <p:nvPr/>
        </p:nvSpPr>
        <p:spPr>
          <a:xfrm flipV="1">
            <a:off x="-4189" y="3178175"/>
            <a:ext cx="1595613" cy="5072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600" extrusionOk="0">
                <a:moveTo>
                  <a:pt x="21472" y="10154"/>
                </a:moveTo>
                <a:lnTo>
                  <a:pt x="18377" y="406"/>
                </a:lnTo>
                <a:cubicBezTo>
                  <a:pt x="18356" y="337"/>
                  <a:pt x="18331" y="272"/>
                  <a:pt x="18310" y="203"/>
                </a:cubicBezTo>
                <a:cubicBezTo>
                  <a:pt x="18247" y="0"/>
                  <a:pt x="18182" y="0"/>
                  <a:pt x="18117" y="0"/>
                </a:cubicBezTo>
                <a:lnTo>
                  <a:pt x="16891" y="0"/>
                </a:lnTo>
                <a:lnTo>
                  <a:pt x="0" y="151"/>
                </a:lnTo>
                <a:cubicBezTo>
                  <a:pt x="19" y="7301"/>
                  <a:pt x="39" y="14450"/>
                  <a:pt x="58" y="21600"/>
                </a:cubicBezTo>
                <a:lnTo>
                  <a:pt x="16891" y="21527"/>
                </a:lnTo>
                <a:lnTo>
                  <a:pt x="18117" y="21527"/>
                </a:lnTo>
                <a:cubicBezTo>
                  <a:pt x="18182" y="21527"/>
                  <a:pt x="18247" y="21324"/>
                  <a:pt x="18310" y="21324"/>
                </a:cubicBezTo>
                <a:cubicBezTo>
                  <a:pt x="18310" y="21120"/>
                  <a:pt x="18377" y="21120"/>
                  <a:pt x="18377" y="21120"/>
                </a:cubicBezTo>
                <a:lnTo>
                  <a:pt x="21472" y="11372"/>
                </a:lnTo>
                <a:cubicBezTo>
                  <a:pt x="21600" y="10966"/>
                  <a:pt x="21600" y="10560"/>
                  <a:pt x="21472" y="1015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5" name="Shape 115"/>
          <p:cNvSpPr>
            <a:spLocks noGrp="1"/>
          </p:cNvSpPr>
          <p:nvPr>
            <p:ph type="sldNum" sz="quarter" idx="2"/>
          </p:nvPr>
        </p:nvSpPr>
        <p:spPr>
          <a:xfrm>
            <a:off x="925905" y="3228581"/>
            <a:ext cx="385675" cy="396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8" cy="128089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3" name="Shape 123"/>
          <p:cNvSpPr>
            <a:spLocks noGrp="1"/>
          </p:cNvSpPr>
          <p:nvPr>
            <p:ph type="body" sz="quarter" idx="1"/>
          </p:nvPr>
        </p:nvSpPr>
        <p:spPr>
          <a:xfrm>
            <a:off x="2589211" y="2133600"/>
            <a:ext cx="4313865" cy="377762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4" name="Shape 1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8" cy="1280891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132" name="Shape 132"/>
          <p:cNvSpPr>
            <a:spLocks noGrp="1"/>
          </p:cNvSpPr>
          <p:nvPr>
            <p:ph type="body" sz="quarter" idx="1"/>
          </p:nvPr>
        </p:nvSpPr>
        <p:spPr>
          <a:xfrm>
            <a:off x="2939372" y="1972703"/>
            <a:ext cx="3992733" cy="576263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FontTx/>
              <a:buNone/>
              <a:defRPr sz="2400"/>
            </a:lvl1pPr>
          </a:lstStyle>
          <a:p>
            <a:r>
              <a:t>Click to edit Master text styles</a:t>
            </a:r>
          </a:p>
        </p:txBody>
      </p:sp>
      <p:sp>
        <p:nvSpPr>
          <p:cNvPr id="133" name="Shape 133"/>
          <p:cNvSpPr>
            <a:spLocks noGrp="1"/>
          </p:cNvSpPr>
          <p:nvPr>
            <p:ph type="body" sz="quarter" idx="13"/>
          </p:nvPr>
        </p:nvSpPr>
        <p:spPr>
          <a:xfrm>
            <a:off x="7506628" y="1969474"/>
            <a:ext cx="3999001" cy="576263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FontTx/>
              <a:buNone/>
              <a:defRPr sz="2400"/>
            </a:pPr>
            <a:endParaRPr/>
          </a:p>
        </p:txBody>
      </p:sp>
      <p:sp>
        <p:nvSpPr>
          <p:cNvPr id="134" name="Shape 134"/>
          <p:cNvSpPr>
            <a:spLocks noGrp="1"/>
          </p:cNvSpPr>
          <p:nvPr>
            <p:ph type="sldNum" sz="quarter" idx="2"/>
          </p:nvPr>
        </p:nvSpPr>
        <p:spPr>
          <a:xfrm>
            <a:off x="925905" y="772224"/>
            <a:ext cx="385675" cy="396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8" cy="1280891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142" name="Shape 142"/>
          <p:cNvSpPr>
            <a:spLocks noGrp="1"/>
          </p:cNvSpPr>
          <p:nvPr>
            <p:ph type="sldNum" sz="quarter" idx="2"/>
          </p:nvPr>
        </p:nvSpPr>
        <p:spPr>
          <a:xfrm>
            <a:off x="925905" y="772224"/>
            <a:ext cx="385675" cy="396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/>
          </p:cNvSpPr>
          <p:nvPr>
            <p:ph type="title"/>
          </p:nvPr>
        </p:nvSpPr>
        <p:spPr>
          <a:xfrm>
            <a:off x="2589211" y="446087"/>
            <a:ext cx="3505200" cy="976313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r>
              <a:t>Click to edit Master title style</a:t>
            </a:r>
          </a:p>
        </p:txBody>
      </p:sp>
      <p:sp>
        <p:nvSpPr>
          <p:cNvPr id="157" name="Shape 157"/>
          <p:cNvSpPr>
            <a:spLocks noGrp="1"/>
          </p:cNvSpPr>
          <p:nvPr>
            <p:ph type="body" sz="half" idx="1"/>
          </p:nvPr>
        </p:nvSpPr>
        <p:spPr>
          <a:xfrm>
            <a:off x="6323012" y="446087"/>
            <a:ext cx="5181601" cy="5414964"/>
          </a:xfrm>
          <a:prstGeom prst="rect">
            <a:avLst/>
          </a:prstGeom>
        </p:spPr>
        <p:txBody>
          <a:bodyPr anchor="ctr"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58" name="Shape 158"/>
          <p:cNvSpPr>
            <a:spLocks noGrp="1"/>
          </p:cNvSpPr>
          <p:nvPr>
            <p:ph type="body" sz="quarter" idx="13"/>
          </p:nvPr>
        </p:nvSpPr>
        <p:spPr>
          <a:xfrm>
            <a:off x="2589211" y="1598613"/>
            <a:ext cx="3505199" cy="4262436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  <a:defRPr sz="1400"/>
            </a:pPr>
            <a:endParaRPr/>
          </a:p>
        </p:txBody>
      </p:sp>
      <p:sp>
        <p:nvSpPr>
          <p:cNvPr id="159" name="Shape 159"/>
          <p:cNvSpPr>
            <a:spLocks noGrp="1"/>
          </p:cNvSpPr>
          <p:nvPr>
            <p:ph type="sldNum" sz="quarter" idx="2"/>
          </p:nvPr>
        </p:nvSpPr>
        <p:spPr>
          <a:xfrm>
            <a:off x="925905" y="772224"/>
            <a:ext cx="385675" cy="396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roup 178"/>
          <p:cNvGrpSpPr/>
          <p:nvPr/>
        </p:nvGrpSpPr>
        <p:grpSpPr>
          <a:xfrm>
            <a:off x="0" y="228600"/>
            <a:ext cx="2851518" cy="6638629"/>
            <a:chOff x="0" y="0"/>
            <a:chExt cx="2851516" cy="6638628"/>
          </a:xfrm>
        </p:grpSpPr>
        <p:sp>
          <p:nvSpPr>
            <p:cNvPr id="166" name="Shape 166"/>
            <p:cNvSpPr/>
            <p:nvPr/>
          </p:nvSpPr>
          <p:spPr>
            <a:xfrm>
              <a:off x="-1" y="2346443"/>
              <a:ext cx="100643" cy="62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9636" y="18582"/>
                    <a:pt x="18655" y="15724"/>
                    <a:pt x="16691" y="12706"/>
                  </a:cubicBezTo>
                  <a:cubicBezTo>
                    <a:pt x="10800" y="8576"/>
                    <a:pt x="5891" y="4288"/>
                    <a:pt x="0" y="0"/>
                  </a:cubicBezTo>
                  <a:cubicBezTo>
                    <a:pt x="0" y="5559"/>
                    <a:pt x="0" y="5559"/>
                    <a:pt x="0" y="5559"/>
                  </a:cubicBezTo>
                  <a:cubicBezTo>
                    <a:pt x="5891" y="10165"/>
                    <a:pt x="12764" y="14929"/>
                    <a:pt x="19636" y="19694"/>
                  </a:cubicBezTo>
                  <a:cubicBezTo>
                    <a:pt x="19636" y="20329"/>
                    <a:pt x="20618" y="20965"/>
                    <a:pt x="21600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67" name="Shape 167"/>
            <p:cNvSpPr/>
            <p:nvPr/>
          </p:nvSpPr>
          <p:spPr>
            <a:xfrm>
              <a:off x="128598" y="2927929"/>
              <a:ext cx="646718" cy="2322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69" y="15000"/>
                  </a:moveTo>
                  <a:cubicBezTo>
                    <a:pt x="15891" y="17229"/>
                    <a:pt x="18514" y="19414"/>
                    <a:pt x="21446" y="21600"/>
                  </a:cubicBezTo>
                  <a:cubicBezTo>
                    <a:pt x="21446" y="21214"/>
                    <a:pt x="21446" y="20871"/>
                    <a:pt x="21600" y="20486"/>
                  </a:cubicBezTo>
                  <a:cubicBezTo>
                    <a:pt x="19131" y="18643"/>
                    <a:pt x="16817" y="16757"/>
                    <a:pt x="14657" y="14871"/>
                  </a:cubicBezTo>
                  <a:cubicBezTo>
                    <a:pt x="8949" y="9986"/>
                    <a:pt x="4166" y="5014"/>
                    <a:pt x="0" y="0"/>
                  </a:cubicBezTo>
                  <a:cubicBezTo>
                    <a:pt x="309" y="857"/>
                    <a:pt x="617" y="1757"/>
                    <a:pt x="926" y="2614"/>
                  </a:cubicBezTo>
                  <a:cubicBezTo>
                    <a:pt x="4629" y="6771"/>
                    <a:pt x="8640" y="10929"/>
                    <a:pt x="13269" y="150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68" name="Shape 168"/>
            <p:cNvSpPr/>
            <p:nvPr/>
          </p:nvSpPr>
          <p:spPr>
            <a:xfrm>
              <a:off x="806998" y="5218460"/>
              <a:ext cx="609443" cy="1420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9" y="1543"/>
                  </a:moveTo>
                  <a:cubicBezTo>
                    <a:pt x="818" y="1052"/>
                    <a:pt x="327" y="561"/>
                    <a:pt x="0" y="0"/>
                  </a:cubicBezTo>
                  <a:cubicBezTo>
                    <a:pt x="0" y="701"/>
                    <a:pt x="0" y="1332"/>
                    <a:pt x="0" y="2034"/>
                  </a:cubicBezTo>
                  <a:cubicBezTo>
                    <a:pt x="3436" y="5961"/>
                    <a:pt x="7200" y="9818"/>
                    <a:pt x="11127" y="13605"/>
                  </a:cubicBezTo>
                  <a:cubicBezTo>
                    <a:pt x="13909" y="16270"/>
                    <a:pt x="17018" y="18935"/>
                    <a:pt x="20127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491" y="18865"/>
                    <a:pt x="15382" y="16130"/>
                    <a:pt x="12600" y="13325"/>
                  </a:cubicBezTo>
                  <a:cubicBezTo>
                    <a:pt x="8509" y="9468"/>
                    <a:pt x="4745" y="5540"/>
                    <a:pt x="1309" y="1543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69" name="Shape 169"/>
            <p:cNvSpPr/>
            <p:nvPr/>
          </p:nvSpPr>
          <p:spPr>
            <a:xfrm>
              <a:off x="959824" y="6275199"/>
              <a:ext cx="171465" cy="363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46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4011" y="14491"/>
                    <a:pt x="7005" y="7382"/>
                    <a:pt x="0" y="0"/>
                  </a:cubicBezTo>
                  <a:cubicBezTo>
                    <a:pt x="4670" y="7382"/>
                    <a:pt x="9924" y="14491"/>
                    <a:pt x="16346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70" name="Shape 170"/>
            <p:cNvSpPr/>
            <p:nvPr/>
          </p:nvSpPr>
          <p:spPr>
            <a:xfrm>
              <a:off x="100641" y="2972659"/>
              <a:ext cx="821909" cy="3328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8" y="19745"/>
                  </a:moveTo>
                  <a:cubicBezTo>
                    <a:pt x="17596" y="18489"/>
                    <a:pt x="15775" y="17232"/>
                    <a:pt x="14076" y="15976"/>
                  </a:cubicBezTo>
                  <a:cubicBezTo>
                    <a:pt x="10193" y="13074"/>
                    <a:pt x="7160" y="10082"/>
                    <a:pt x="4854" y="7060"/>
                  </a:cubicBezTo>
                  <a:cubicBezTo>
                    <a:pt x="3519" y="5235"/>
                    <a:pt x="2427" y="3381"/>
                    <a:pt x="1456" y="1526"/>
                  </a:cubicBezTo>
                  <a:cubicBezTo>
                    <a:pt x="971" y="1017"/>
                    <a:pt x="485" y="509"/>
                    <a:pt x="0" y="0"/>
                  </a:cubicBezTo>
                  <a:cubicBezTo>
                    <a:pt x="971" y="2363"/>
                    <a:pt x="2306" y="4757"/>
                    <a:pt x="4004" y="7090"/>
                  </a:cubicBezTo>
                  <a:cubicBezTo>
                    <a:pt x="6189" y="10142"/>
                    <a:pt x="9222" y="13134"/>
                    <a:pt x="12984" y="16065"/>
                  </a:cubicBezTo>
                  <a:cubicBezTo>
                    <a:pt x="14926" y="17531"/>
                    <a:pt x="17110" y="18967"/>
                    <a:pt x="19416" y="20373"/>
                  </a:cubicBezTo>
                  <a:cubicBezTo>
                    <a:pt x="20144" y="20792"/>
                    <a:pt x="20872" y="21181"/>
                    <a:pt x="21600" y="21600"/>
                  </a:cubicBezTo>
                  <a:cubicBezTo>
                    <a:pt x="21357" y="21450"/>
                    <a:pt x="21236" y="21331"/>
                    <a:pt x="21115" y="21181"/>
                  </a:cubicBezTo>
                  <a:cubicBezTo>
                    <a:pt x="20508" y="20702"/>
                    <a:pt x="20022" y="20224"/>
                    <a:pt x="19658" y="19745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71" name="Shape 171"/>
            <p:cNvSpPr/>
            <p:nvPr/>
          </p:nvSpPr>
          <p:spPr>
            <a:xfrm>
              <a:off x="26126" y="0"/>
              <a:ext cx="102473" cy="2927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5" h="21600" extrusionOk="0">
                  <a:moveTo>
                    <a:pt x="9565" y="19627"/>
                  </a:moveTo>
                  <a:cubicBezTo>
                    <a:pt x="10505" y="19763"/>
                    <a:pt x="10505" y="19899"/>
                    <a:pt x="10505" y="20035"/>
                  </a:cubicBezTo>
                  <a:cubicBezTo>
                    <a:pt x="13322" y="20511"/>
                    <a:pt x="17078" y="20988"/>
                    <a:pt x="19896" y="21498"/>
                  </a:cubicBezTo>
                  <a:cubicBezTo>
                    <a:pt x="19896" y="21532"/>
                    <a:pt x="19896" y="21566"/>
                    <a:pt x="20835" y="21600"/>
                  </a:cubicBezTo>
                  <a:cubicBezTo>
                    <a:pt x="18957" y="20920"/>
                    <a:pt x="17078" y="20273"/>
                    <a:pt x="15200" y="19593"/>
                  </a:cubicBezTo>
                  <a:cubicBezTo>
                    <a:pt x="7687" y="16123"/>
                    <a:pt x="3931" y="12654"/>
                    <a:pt x="3931" y="9150"/>
                  </a:cubicBezTo>
                  <a:cubicBezTo>
                    <a:pt x="4870" y="6089"/>
                    <a:pt x="7687" y="3061"/>
                    <a:pt x="13322" y="0"/>
                  </a:cubicBezTo>
                  <a:cubicBezTo>
                    <a:pt x="10505" y="0"/>
                    <a:pt x="10505" y="0"/>
                    <a:pt x="10505" y="0"/>
                  </a:cubicBezTo>
                  <a:cubicBezTo>
                    <a:pt x="3931" y="3027"/>
                    <a:pt x="1113" y="6089"/>
                    <a:pt x="174" y="9150"/>
                  </a:cubicBezTo>
                  <a:cubicBezTo>
                    <a:pt x="-765" y="12654"/>
                    <a:pt x="2052" y="16123"/>
                    <a:pt x="9565" y="1962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72" name="Shape 172"/>
            <p:cNvSpPr/>
            <p:nvPr/>
          </p:nvSpPr>
          <p:spPr>
            <a:xfrm>
              <a:off x="78276" y="2715463"/>
              <a:ext cx="78278" cy="493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541" y="3836"/>
                    <a:pt x="3812" y="7469"/>
                    <a:pt x="6353" y="11305"/>
                  </a:cubicBezTo>
                  <a:cubicBezTo>
                    <a:pt x="11435" y="14736"/>
                    <a:pt x="16518" y="18168"/>
                    <a:pt x="21600" y="21600"/>
                  </a:cubicBezTo>
                  <a:cubicBezTo>
                    <a:pt x="19059" y="17563"/>
                    <a:pt x="16518" y="13323"/>
                    <a:pt x="13976" y="9286"/>
                  </a:cubicBezTo>
                  <a:cubicBezTo>
                    <a:pt x="12706" y="9084"/>
                    <a:pt x="12706" y="8882"/>
                    <a:pt x="12706" y="8680"/>
                  </a:cubicBezTo>
                  <a:cubicBezTo>
                    <a:pt x="8894" y="5652"/>
                    <a:pt x="3812" y="282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73" name="Shape 173"/>
            <p:cNvSpPr/>
            <p:nvPr/>
          </p:nvSpPr>
          <p:spPr>
            <a:xfrm>
              <a:off x="769723" y="5250144"/>
              <a:ext cx="190102" cy="102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3016"/>
                    <a:pt x="1054" y="6032"/>
                    <a:pt x="2634" y="9049"/>
                  </a:cubicBezTo>
                  <a:cubicBezTo>
                    <a:pt x="4215" y="11384"/>
                    <a:pt x="6322" y="13816"/>
                    <a:pt x="8956" y="16151"/>
                  </a:cubicBezTo>
                  <a:cubicBezTo>
                    <a:pt x="10010" y="16735"/>
                    <a:pt x="11590" y="17319"/>
                    <a:pt x="12644" y="17903"/>
                  </a:cubicBezTo>
                  <a:cubicBezTo>
                    <a:pt x="15805" y="19168"/>
                    <a:pt x="18439" y="20335"/>
                    <a:pt x="21600" y="21600"/>
                  </a:cubicBezTo>
                  <a:cubicBezTo>
                    <a:pt x="21073" y="21308"/>
                    <a:pt x="20546" y="20919"/>
                    <a:pt x="20020" y="20627"/>
                  </a:cubicBezTo>
                  <a:cubicBezTo>
                    <a:pt x="13698" y="16735"/>
                    <a:pt x="9483" y="12843"/>
                    <a:pt x="6849" y="8951"/>
                  </a:cubicBezTo>
                  <a:cubicBezTo>
                    <a:pt x="5795" y="6616"/>
                    <a:pt x="4741" y="4378"/>
                    <a:pt x="4215" y="2141"/>
                  </a:cubicBezTo>
                  <a:cubicBezTo>
                    <a:pt x="4215" y="2043"/>
                    <a:pt x="3688" y="1946"/>
                    <a:pt x="3688" y="1751"/>
                  </a:cubicBezTo>
                  <a:cubicBezTo>
                    <a:pt x="2634" y="1168"/>
                    <a:pt x="1054" y="58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74" name="Shape 174"/>
            <p:cNvSpPr/>
            <p:nvPr/>
          </p:nvSpPr>
          <p:spPr>
            <a:xfrm>
              <a:off x="775314" y="1170426"/>
              <a:ext cx="2076203" cy="4048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6" y="21010"/>
                  </a:moveTo>
                  <a:cubicBezTo>
                    <a:pt x="480" y="18992"/>
                    <a:pt x="1248" y="17000"/>
                    <a:pt x="2400" y="15081"/>
                  </a:cubicBezTo>
                  <a:cubicBezTo>
                    <a:pt x="3600" y="13162"/>
                    <a:pt x="5232" y="11317"/>
                    <a:pt x="7152" y="9545"/>
                  </a:cubicBezTo>
                  <a:cubicBezTo>
                    <a:pt x="9072" y="7774"/>
                    <a:pt x="11280" y="6101"/>
                    <a:pt x="13680" y="4502"/>
                  </a:cubicBezTo>
                  <a:cubicBezTo>
                    <a:pt x="14880" y="3715"/>
                    <a:pt x="16176" y="2928"/>
                    <a:pt x="17472" y="2190"/>
                  </a:cubicBezTo>
                  <a:cubicBezTo>
                    <a:pt x="18144" y="1821"/>
                    <a:pt x="18816" y="1427"/>
                    <a:pt x="19488" y="1082"/>
                  </a:cubicBezTo>
                  <a:cubicBezTo>
                    <a:pt x="20208" y="713"/>
                    <a:pt x="20880" y="369"/>
                    <a:pt x="21600" y="25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0832" y="344"/>
                    <a:pt x="20160" y="689"/>
                    <a:pt x="19440" y="1058"/>
                  </a:cubicBezTo>
                  <a:cubicBezTo>
                    <a:pt x="18768" y="1402"/>
                    <a:pt x="18096" y="1771"/>
                    <a:pt x="17424" y="2165"/>
                  </a:cubicBezTo>
                  <a:cubicBezTo>
                    <a:pt x="16080" y="2903"/>
                    <a:pt x="14784" y="3666"/>
                    <a:pt x="13584" y="4453"/>
                  </a:cubicBezTo>
                  <a:cubicBezTo>
                    <a:pt x="11136" y="6052"/>
                    <a:pt x="8880" y="7725"/>
                    <a:pt x="6960" y="9496"/>
                  </a:cubicBezTo>
                  <a:cubicBezTo>
                    <a:pt x="4992" y="11243"/>
                    <a:pt x="3360" y="13113"/>
                    <a:pt x="2160" y="15031"/>
                  </a:cubicBezTo>
                  <a:cubicBezTo>
                    <a:pt x="912" y="16975"/>
                    <a:pt x="144" y="18968"/>
                    <a:pt x="0" y="21010"/>
                  </a:cubicBezTo>
                  <a:cubicBezTo>
                    <a:pt x="0" y="21059"/>
                    <a:pt x="0" y="21083"/>
                    <a:pt x="0" y="21133"/>
                  </a:cubicBezTo>
                  <a:cubicBezTo>
                    <a:pt x="96" y="21280"/>
                    <a:pt x="192" y="21452"/>
                    <a:pt x="336" y="21600"/>
                  </a:cubicBezTo>
                  <a:cubicBezTo>
                    <a:pt x="336" y="21403"/>
                    <a:pt x="336" y="21206"/>
                    <a:pt x="336" y="2101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75" name="Shape 175"/>
            <p:cNvSpPr/>
            <p:nvPr/>
          </p:nvSpPr>
          <p:spPr>
            <a:xfrm>
              <a:off x="922549" y="6301291"/>
              <a:ext cx="162147" cy="337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101"/>
                    <a:pt x="9874" y="14499"/>
                    <a:pt x="1604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4194" y="14499"/>
                    <a:pt x="6789" y="7101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76" name="Shape 176"/>
            <p:cNvSpPr/>
            <p:nvPr/>
          </p:nvSpPr>
          <p:spPr>
            <a:xfrm>
              <a:off x="769723" y="5130865"/>
              <a:ext cx="37276" cy="221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0" y="19800"/>
                  </a:moveTo>
                  <a:cubicBezTo>
                    <a:pt x="18900" y="20700"/>
                    <a:pt x="21600" y="21150"/>
                    <a:pt x="21600" y="21600"/>
                  </a:cubicBezTo>
                  <a:cubicBezTo>
                    <a:pt x="21600" y="17100"/>
                    <a:pt x="21600" y="13050"/>
                    <a:pt x="21600" y="8550"/>
                  </a:cubicBezTo>
                  <a:cubicBezTo>
                    <a:pt x="13500" y="5850"/>
                    <a:pt x="8100" y="2700"/>
                    <a:pt x="2700" y="0"/>
                  </a:cubicBezTo>
                  <a:cubicBezTo>
                    <a:pt x="0" y="4050"/>
                    <a:pt x="0" y="7650"/>
                    <a:pt x="0" y="11700"/>
                  </a:cubicBezTo>
                  <a:cubicBezTo>
                    <a:pt x="5400" y="14400"/>
                    <a:pt x="13500" y="17100"/>
                    <a:pt x="18900" y="198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77" name="Shape 177"/>
            <p:cNvSpPr/>
            <p:nvPr/>
          </p:nvSpPr>
          <p:spPr>
            <a:xfrm>
              <a:off x="849863" y="6016138"/>
              <a:ext cx="238559" cy="622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08" y="2880"/>
                  </a:moveTo>
                  <a:cubicBezTo>
                    <a:pt x="2077" y="1920"/>
                    <a:pt x="831" y="960"/>
                    <a:pt x="0" y="0"/>
                  </a:cubicBezTo>
                  <a:cubicBezTo>
                    <a:pt x="1246" y="2560"/>
                    <a:pt x="2908" y="5120"/>
                    <a:pt x="4985" y="7680"/>
                  </a:cubicBezTo>
                  <a:cubicBezTo>
                    <a:pt x="5400" y="8480"/>
                    <a:pt x="5815" y="9120"/>
                    <a:pt x="6646" y="9920"/>
                  </a:cubicBezTo>
                  <a:cubicBezTo>
                    <a:pt x="11215" y="13760"/>
                    <a:pt x="16200" y="17760"/>
                    <a:pt x="2118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031" y="17440"/>
                    <a:pt x="13292" y="13280"/>
                    <a:pt x="9969" y="8960"/>
                  </a:cubicBezTo>
                  <a:cubicBezTo>
                    <a:pt x="7477" y="6880"/>
                    <a:pt x="5400" y="4960"/>
                    <a:pt x="2908" y="288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191" name="Group 191"/>
          <p:cNvGrpSpPr/>
          <p:nvPr/>
        </p:nvGrpSpPr>
        <p:grpSpPr>
          <a:xfrm>
            <a:off x="27221" y="-787"/>
            <a:ext cx="2356674" cy="6854041"/>
            <a:chOff x="0" y="0"/>
            <a:chExt cx="2356673" cy="6854039"/>
          </a:xfrm>
        </p:grpSpPr>
        <p:sp>
          <p:nvSpPr>
            <p:cNvPr id="179" name="Shape 179"/>
            <p:cNvSpPr/>
            <p:nvPr/>
          </p:nvSpPr>
          <p:spPr>
            <a:xfrm>
              <a:off x="0" y="-1"/>
              <a:ext cx="494327" cy="440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8" y="4930"/>
                  </a:moveTo>
                  <a:cubicBezTo>
                    <a:pt x="2307" y="6762"/>
                    <a:pt x="3565" y="8617"/>
                    <a:pt x="5452" y="10448"/>
                  </a:cubicBezTo>
                  <a:cubicBezTo>
                    <a:pt x="7130" y="12279"/>
                    <a:pt x="9227" y="14110"/>
                    <a:pt x="11953" y="15942"/>
                  </a:cubicBezTo>
                  <a:cubicBezTo>
                    <a:pt x="14470" y="17773"/>
                    <a:pt x="17616" y="19581"/>
                    <a:pt x="21181" y="21389"/>
                  </a:cubicBezTo>
                  <a:cubicBezTo>
                    <a:pt x="21390" y="21459"/>
                    <a:pt x="21600" y="21530"/>
                    <a:pt x="21600" y="21600"/>
                  </a:cubicBezTo>
                  <a:cubicBezTo>
                    <a:pt x="21390" y="21248"/>
                    <a:pt x="20971" y="20872"/>
                    <a:pt x="20761" y="20520"/>
                  </a:cubicBezTo>
                  <a:cubicBezTo>
                    <a:pt x="20761" y="20450"/>
                    <a:pt x="20761" y="20379"/>
                    <a:pt x="20761" y="20332"/>
                  </a:cubicBezTo>
                  <a:cubicBezTo>
                    <a:pt x="17825" y="18853"/>
                    <a:pt x="15309" y="17397"/>
                    <a:pt x="13212" y="15918"/>
                  </a:cubicBezTo>
                  <a:cubicBezTo>
                    <a:pt x="10485" y="14087"/>
                    <a:pt x="8179" y="12279"/>
                    <a:pt x="6291" y="10424"/>
                  </a:cubicBezTo>
                  <a:cubicBezTo>
                    <a:pt x="4404" y="8593"/>
                    <a:pt x="2936" y="6762"/>
                    <a:pt x="1887" y="4907"/>
                  </a:cubicBezTo>
                  <a:cubicBezTo>
                    <a:pt x="1468" y="3991"/>
                    <a:pt x="1049" y="3076"/>
                    <a:pt x="629" y="2160"/>
                  </a:cubicBezTo>
                  <a:cubicBezTo>
                    <a:pt x="419" y="1432"/>
                    <a:pt x="210" y="728"/>
                    <a:pt x="2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8"/>
                    <a:pt x="210" y="1432"/>
                    <a:pt x="210" y="2160"/>
                  </a:cubicBezTo>
                  <a:cubicBezTo>
                    <a:pt x="629" y="3076"/>
                    <a:pt x="839" y="3991"/>
                    <a:pt x="1468" y="49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0" name="Shape 180"/>
            <p:cNvSpPr/>
            <p:nvPr/>
          </p:nvSpPr>
          <p:spPr>
            <a:xfrm>
              <a:off x="523067" y="4317258"/>
              <a:ext cx="423436" cy="1580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09" y="14989"/>
                  </a:moveTo>
                  <a:cubicBezTo>
                    <a:pt x="15709" y="17215"/>
                    <a:pt x="18409" y="19440"/>
                    <a:pt x="21600" y="21600"/>
                  </a:cubicBezTo>
                  <a:cubicBezTo>
                    <a:pt x="21600" y="21142"/>
                    <a:pt x="21600" y="20618"/>
                    <a:pt x="21600" y="20160"/>
                  </a:cubicBezTo>
                  <a:cubicBezTo>
                    <a:pt x="21600" y="20095"/>
                    <a:pt x="21600" y="19964"/>
                    <a:pt x="21600" y="19898"/>
                  </a:cubicBezTo>
                  <a:cubicBezTo>
                    <a:pt x="19391" y="18196"/>
                    <a:pt x="17182" y="16495"/>
                    <a:pt x="15218" y="14793"/>
                  </a:cubicBezTo>
                  <a:cubicBezTo>
                    <a:pt x="9327" y="9949"/>
                    <a:pt x="4173" y="4975"/>
                    <a:pt x="0" y="0"/>
                  </a:cubicBezTo>
                  <a:cubicBezTo>
                    <a:pt x="491" y="1375"/>
                    <a:pt x="982" y="2749"/>
                    <a:pt x="1718" y="4124"/>
                  </a:cubicBezTo>
                  <a:cubicBezTo>
                    <a:pt x="5155" y="7789"/>
                    <a:pt x="8836" y="11389"/>
                    <a:pt x="13009" y="1498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1" name="Shape 181"/>
            <p:cNvSpPr/>
            <p:nvPr/>
          </p:nvSpPr>
          <p:spPr>
            <a:xfrm>
              <a:off x="979074" y="5863468"/>
              <a:ext cx="431100" cy="990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" y="1565"/>
                  </a:moveTo>
                  <a:cubicBezTo>
                    <a:pt x="960" y="1043"/>
                    <a:pt x="480" y="522"/>
                    <a:pt x="0" y="0"/>
                  </a:cubicBezTo>
                  <a:cubicBezTo>
                    <a:pt x="0" y="939"/>
                    <a:pt x="0" y="1983"/>
                    <a:pt x="240" y="3026"/>
                  </a:cubicBezTo>
                  <a:cubicBezTo>
                    <a:pt x="3360" y="6470"/>
                    <a:pt x="6480" y="9913"/>
                    <a:pt x="10080" y="13252"/>
                  </a:cubicBezTo>
                  <a:cubicBezTo>
                    <a:pt x="12960" y="16070"/>
                    <a:pt x="16080" y="18887"/>
                    <a:pt x="1920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240" y="18783"/>
                    <a:pt x="15120" y="15861"/>
                    <a:pt x="12000" y="12835"/>
                  </a:cubicBezTo>
                  <a:cubicBezTo>
                    <a:pt x="8160" y="9183"/>
                    <a:pt x="4800" y="5322"/>
                    <a:pt x="1440" y="1565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2" name="Shape 182"/>
            <p:cNvSpPr/>
            <p:nvPr/>
          </p:nvSpPr>
          <p:spPr>
            <a:xfrm>
              <a:off x="494326" y="4365158"/>
              <a:ext cx="551808" cy="2235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70" y="18917"/>
                  </a:moveTo>
                  <a:cubicBezTo>
                    <a:pt x="17468" y="17946"/>
                    <a:pt x="15965" y="16928"/>
                    <a:pt x="14650" y="15911"/>
                  </a:cubicBezTo>
                  <a:cubicBezTo>
                    <a:pt x="10706" y="12997"/>
                    <a:pt x="7701" y="9991"/>
                    <a:pt x="5447" y="6984"/>
                  </a:cubicBezTo>
                  <a:cubicBezTo>
                    <a:pt x="4132" y="5504"/>
                    <a:pt x="3193" y="3978"/>
                    <a:pt x="2442" y="2451"/>
                  </a:cubicBezTo>
                  <a:cubicBezTo>
                    <a:pt x="1690" y="1619"/>
                    <a:pt x="751" y="833"/>
                    <a:pt x="0" y="0"/>
                  </a:cubicBezTo>
                  <a:cubicBezTo>
                    <a:pt x="939" y="2359"/>
                    <a:pt x="2254" y="4718"/>
                    <a:pt x="3944" y="7030"/>
                  </a:cubicBezTo>
                  <a:cubicBezTo>
                    <a:pt x="6198" y="10083"/>
                    <a:pt x="9203" y="13090"/>
                    <a:pt x="12960" y="16050"/>
                  </a:cubicBezTo>
                  <a:cubicBezTo>
                    <a:pt x="14838" y="17484"/>
                    <a:pt x="16904" y="18964"/>
                    <a:pt x="19346" y="20397"/>
                  </a:cubicBezTo>
                  <a:cubicBezTo>
                    <a:pt x="20097" y="20767"/>
                    <a:pt x="20849" y="21184"/>
                    <a:pt x="21600" y="21600"/>
                  </a:cubicBezTo>
                  <a:cubicBezTo>
                    <a:pt x="21412" y="21461"/>
                    <a:pt x="21224" y="21322"/>
                    <a:pt x="21037" y="21184"/>
                  </a:cubicBezTo>
                  <a:cubicBezTo>
                    <a:pt x="20285" y="20444"/>
                    <a:pt x="19534" y="19657"/>
                    <a:pt x="18970" y="18917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3" name="Shape 183"/>
            <p:cNvSpPr/>
            <p:nvPr/>
          </p:nvSpPr>
          <p:spPr>
            <a:xfrm>
              <a:off x="444311" y="1289983"/>
              <a:ext cx="170725" cy="3027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600" extrusionOk="0">
                  <a:moveTo>
                    <a:pt x="9750" y="21600"/>
                  </a:moveTo>
                  <a:cubicBezTo>
                    <a:pt x="8550" y="21191"/>
                    <a:pt x="7950" y="20781"/>
                    <a:pt x="7350" y="20372"/>
                  </a:cubicBezTo>
                  <a:cubicBezTo>
                    <a:pt x="4350" y="18085"/>
                    <a:pt x="2550" y="15833"/>
                    <a:pt x="2550" y="13581"/>
                  </a:cubicBezTo>
                  <a:cubicBezTo>
                    <a:pt x="2550" y="11295"/>
                    <a:pt x="4350" y="9043"/>
                    <a:pt x="7350" y="6756"/>
                  </a:cubicBezTo>
                  <a:cubicBezTo>
                    <a:pt x="8550" y="5630"/>
                    <a:pt x="10350" y="4504"/>
                    <a:pt x="12750" y="3378"/>
                  </a:cubicBezTo>
                  <a:cubicBezTo>
                    <a:pt x="15150" y="2252"/>
                    <a:pt x="17550" y="1126"/>
                    <a:pt x="21150" y="0"/>
                  </a:cubicBezTo>
                  <a:cubicBezTo>
                    <a:pt x="20550" y="0"/>
                    <a:pt x="20550" y="0"/>
                    <a:pt x="20550" y="0"/>
                  </a:cubicBezTo>
                  <a:cubicBezTo>
                    <a:pt x="16950" y="1126"/>
                    <a:pt x="13950" y="2252"/>
                    <a:pt x="11550" y="3378"/>
                  </a:cubicBezTo>
                  <a:cubicBezTo>
                    <a:pt x="9150" y="4504"/>
                    <a:pt x="7350" y="5630"/>
                    <a:pt x="5550" y="6756"/>
                  </a:cubicBezTo>
                  <a:cubicBezTo>
                    <a:pt x="1950" y="9009"/>
                    <a:pt x="150" y="11295"/>
                    <a:pt x="150" y="13581"/>
                  </a:cubicBezTo>
                  <a:cubicBezTo>
                    <a:pt x="-450" y="15731"/>
                    <a:pt x="750" y="17915"/>
                    <a:pt x="3750" y="20099"/>
                  </a:cubicBezTo>
                  <a:cubicBezTo>
                    <a:pt x="5550" y="20576"/>
                    <a:pt x="7350" y="21088"/>
                    <a:pt x="9150" y="21566"/>
                  </a:cubicBezTo>
                  <a:cubicBezTo>
                    <a:pt x="9150" y="21566"/>
                    <a:pt x="9750" y="21600"/>
                    <a:pt x="9750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4" name="Shape 184"/>
            <p:cNvSpPr/>
            <p:nvPr/>
          </p:nvSpPr>
          <p:spPr>
            <a:xfrm>
              <a:off x="1084453" y="6572387"/>
              <a:ext cx="134120" cy="281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71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86" y="14644"/>
                    <a:pt x="6943" y="7322"/>
                    <a:pt x="0" y="0"/>
                  </a:cubicBezTo>
                  <a:cubicBezTo>
                    <a:pt x="4629" y="7322"/>
                    <a:pt x="10029" y="14644"/>
                    <a:pt x="16971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5" name="Shape 185"/>
            <p:cNvSpPr/>
            <p:nvPr/>
          </p:nvSpPr>
          <p:spPr>
            <a:xfrm>
              <a:off x="475166" y="4108415"/>
              <a:ext cx="82390" cy="511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082" y="10901"/>
                  </a:moveTo>
                  <a:cubicBezTo>
                    <a:pt x="10165" y="14535"/>
                    <a:pt x="16518" y="17966"/>
                    <a:pt x="21600" y="21600"/>
                  </a:cubicBezTo>
                  <a:cubicBezTo>
                    <a:pt x="17788" y="17361"/>
                    <a:pt x="15247" y="13121"/>
                    <a:pt x="12706" y="8882"/>
                  </a:cubicBezTo>
                  <a:cubicBezTo>
                    <a:pt x="12706" y="8882"/>
                    <a:pt x="11435" y="8680"/>
                    <a:pt x="11435" y="8680"/>
                  </a:cubicBezTo>
                  <a:cubicBezTo>
                    <a:pt x="7624" y="5854"/>
                    <a:pt x="3812" y="2826"/>
                    <a:pt x="0" y="0"/>
                  </a:cubicBezTo>
                  <a:cubicBezTo>
                    <a:pt x="0" y="404"/>
                    <a:pt x="0" y="1009"/>
                    <a:pt x="0" y="1615"/>
                  </a:cubicBezTo>
                  <a:cubicBezTo>
                    <a:pt x="1271" y="4643"/>
                    <a:pt x="3812" y="7873"/>
                    <a:pt x="5082" y="10901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6" name="Shape 186"/>
            <p:cNvSpPr/>
            <p:nvPr/>
          </p:nvSpPr>
          <p:spPr>
            <a:xfrm>
              <a:off x="946501" y="3146585"/>
              <a:ext cx="1410173" cy="2716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8" y="21030"/>
                  </a:moveTo>
                  <a:cubicBezTo>
                    <a:pt x="661" y="19052"/>
                    <a:pt x="1396" y="17037"/>
                    <a:pt x="2571" y="15097"/>
                  </a:cubicBezTo>
                  <a:cubicBezTo>
                    <a:pt x="3747" y="13196"/>
                    <a:pt x="5363" y="11332"/>
                    <a:pt x="7273" y="9583"/>
                  </a:cubicBezTo>
                  <a:cubicBezTo>
                    <a:pt x="9110" y="7796"/>
                    <a:pt x="11314" y="6123"/>
                    <a:pt x="13739" y="4525"/>
                  </a:cubicBezTo>
                  <a:cubicBezTo>
                    <a:pt x="14914" y="3727"/>
                    <a:pt x="16163" y="2928"/>
                    <a:pt x="17486" y="2206"/>
                  </a:cubicBezTo>
                  <a:cubicBezTo>
                    <a:pt x="18147" y="1825"/>
                    <a:pt x="18808" y="1445"/>
                    <a:pt x="19469" y="1065"/>
                  </a:cubicBezTo>
                  <a:cubicBezTo>
                    <a:pt x="20131" y="723"/>
                    <a:pt x="20865" y="342"/>
                    <a:pt x="21600" y="0"/>
                  </a:cubicBezTo>
                  <a:cubicBezTo>
                    <a:pt x="21527" y="0"/>
                    <a:pt x="21527" y="0"/>
                    <a:pt x="21527" y="0"/>
                  </a:cubicBezTo>
                  <a:cubicBezTo>
                    <a:pt x="20792" y="342"/>
                    <a:pt x="20057" y="685"/>
                    <a:pt x="19396" y="1027"/>
                  </a:cubicBezTo>
                  <a:cubicBezTo>
                    <a:pt x="18735" y="1407"/>
                    <a:pt x="18073" y="1787"/>
                    <a:pt x="17412" y="2130"/>
                  </a:cubicBezTo>
                  <a:cubicBezTo>
                    <a:pt x="16016" y="2890"/>
                    <a:pt x="14767" y="3651"/>
                    <a:pt x="13592" y="4449"/>
                  </a:cubicBezTo>
                  <a:cubicBezTo>
                    <a:pt x="11094" y="6046"/>
                    <a:pt x="8890" y="7720"/>
                    <a:pt x="6980" y="9469"/>
                  </a:cubicBezTo>
                  <a:cubicBezTo>
                    <a:pt x="4996" y="11256"/>
                    <a:pt x="3380" y="13120"/>
                    <a:pt x="2204" y="15059"/>
                  </a:cubicBezTo>
                  <a:cubicBezTo>
                    <a:pt x="955" y="16923"/>
                    <a:pt x="220" y="18900"/>
                    <a:pt x="0" y="20877"/>
                  </a:cubicBezTo>
                  <a:cubicBezTo>
                    <a:pt x="220" y="21106"/>
                    <a:pt x="367" y="21334"/>
                    <a:pt x="514" y="21600"/>
                  </a:cubicBezTo>
                  <a:cubicBezTo>
                    <a:pt x="514" y="21410"/>
                    <a:pt x="514" y="21220"/>
                    <a:pt x="588" y="210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7" name="Shape 187"/>
            <p:cNvSpPr/>
            <p:nvPr/>
          </p:nvSpPr>
          <p:spPr>
            <a:xfrm>
              <a:off x="1046133" y="6601126"/>
              <a:ext cx="120709" cy="252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336"/>
                    <a:pt x="10368" y="14672"/>
                    <a:pt x="1641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24" y="14672"/>
                    <a:pt x="6912" y="7336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8" name="Shape 188"/>
            <p:cNvSpPr/>
            <p:nvPr/>
          </p:nvSpPr>
          <p:spPr>
            <a:xfrm>
              <a:off x="946501" y="5897956"/>
              <a:ext cx="137953" cy="674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4596"/>
                    <a:pt x="1490" y="9191"/>
                    <a:pt x="5214" y="13634"/>
                  </a:cubicBezTo>
                  <a:cubicBezTo>
                    <a:pt x="8193" y="15013"/>
                    <a:pt x="10428" y="16545"/>
                    <a:pt x="13407" y="17923"/>
                  </a:cubicBezTo>
                  <a:cubicBezTo>
                    <a:pt x="16386" y="19149"/>
                    <a:pt x="18621" y="20374"/>
                    <a:pt x="21600" y="21600"/>
                  </a:cubicBezTo>
                  <a:cubicBezTo>
                    <a:pt x="20855" y="21294"/>
                    <a:pt x="20855" y="20987"/>
                    <a:pt x="20110" y="20681"/>
                  </a:cubicBezTo>
                  <a:cubicBezTo>
                    <a:pt x="11917" y="15013"/>
                    <a:pt x="7448" y="9191"/>
                    <a:pt x="5959" y="3370"/>
                  </a:cubicBezTo>
                  <a:cubicBezTo>
                    <a:pt x="5214" y="2757"/>
                    <a:pt x="3724" y="2298"/>
                    <a:pt x="2979" y="1685"/>
                  </a:cubicBezTo>
                  <a:cubicBezTo>
                    <a:pt x="1490" y="1072"/>
                    <a:pt x="745" y="460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9" name="Shape 189"/>
            <p:cNvSpPr/>
            <p:nvPr/>
          </p:nvSpPr>
          <p:spPr>
            <a:xfrm>
              <a:off x="946501" y="5773415"/>
              <a:ext cx="38321" cy="228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700"/>
                  </a:moveTo>
                  <a:cubicBezTo>
                    <a:pt x="2700" y="13050"/>
                    <a:pt x="5400" y="14850"/>
                    <a:pt x="10800" y="16650"/>
                  </a:cubicBezTo>
                  <a:cubicBezTo>
                    <a:pt x="13500" y="18450"/>
                    <a:pt x="18900" y="19800"/>
                    <a:pt x="21600" y="21600"/>
                  </a:cubicBezTo>
                  <a:cubicBezTo>
                    <a:pt x="18900" y="17100"/>
                    <a:pt x="18900" y="12600"/>
                    <a:pt x="18900" y="8550"/>
                  </a:cubicBezTo>
                  <a:cubicBezTo>
                    <a:pt x="13500" y="5400"/>
                    <a:pt x="8100" y="2700"/>
                    <a:pt x="0" y="0"/>
                  </a:cubicBezTo>
                  <a:cubicBezTo>
                    <a:pt x="0" y="450"/>
                    <a:pt x="0" y="1350"/>
                    <a:pt x="0" y="1800"/>
                  </a:cubicBezTo>
                  <a:cubicBezTo>
                    <a:pt x="0" y="4950"/>
                    <a:pt x="0" y="8550"/>
                    <a:pt x="0" y="117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90" name="Shape 190"/>
            <p:cNvSpPr/>
            <p:nvPr/>
          </p:nvSpPr>
          <p:spPr>
            <a:xfrm>
              <a:off x="979074" y="6323307"/>
              <a:ext cx="210760" cy="530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5449"/>
                  </a:moveTo>
                  <a:cubicBezTo>
                    <a:pt x="3436" y="3697"/>
                    <a:pt x="1964" y="1751"/>
                    <a:pt x="0" y="0"/>
                  </a:cubicBezTo>
                  <a:cubicBezTo>
                    <a:pt x="1473" y="3114"/>
                    <a:pt x="3436" y="6422"/>
                    <a:pt x="5400" y="9535"/>
                  </a:cubicBezTo>
                  <a:cubicBezTo>
                    <a:pt x="5891" y="10119"/>
                    <a:pt x="6382" y="10703"/>
                    <a:pt x="6873" y="11286"/>
                  </a:cubicBezTo>
                  <a:cubicBezTo>
                    <a:pt x="10800" y="14789"/>
                    <a:pt x="14727" y="18292"/>
                    <a:pt x="1914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182" y="17903"/>
                    <a:pt x="13745" y="14011"/>
                    <a:pt x="10800" y="10119"/>
                  </a:cubicBezTo>
                  <a:cubicBezTo>
                    <a:pt x="8836" y="8562"/>
                    <a:pt x="7364" y="7005"/>
                    <a:pt x="5400" y="544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92" name="Shape 192"/>
          <p:cNvSpPr/>
          <p:nvPr/>
        </p:nvSpPr>
        <p:spPr>
          <a:xfrm>
            <a:off x="-1" y="0"/>
            <a:ext cx="182882" cy="6858000"/>
          </a:xfrm>
          <a:prstGeom prst="rect">
            <a:avLst/>
          </a:prstGeom>
          <a:solidFill>
            <a:srgbClr val="766F5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3" name="Shape 193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1" cy="566738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Title Text</a:t>
            </a:r>
          </a:p>
        </p:txBody>
      </p:sp>
      <p:sp>
        <p:nvSpPr>
          <p:cNvPr id="194" name="Shape 194"/>
          <p:cNvSpPr>
            <a:spLocks noGrp="1"/>
          </p:cNvSpPr>
          <p:nvPr>
            <p:ph type="pic" idx="13"/>
          </p:nvPr>
        </p:nvSpPr>
        <p:spPr>
          <a:xfrm>
            <a:off x="2589211" y="634965"/>
            <a:ext cx="8915401" cy="385497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2589213" y="5367337"/>
            <a:ext cx="8915401" cy="493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200"/>
            </a:lvl1pPr>
            <a:lvl2pPr marL="0" indent="457200">
              <a:buClrTx/>
              <a:buSzTx/>
              <a:buFontTx/>
              <a:buNone/>
              <a:defRPr sz="1200"/>
            </a:lvl2pPr>
            <a:lvl3pPr marL="0" indent="914400">
              <a:buClrTx/>
              <a:buSzTx/>
              <a:buFontTx/>
              <a:buNone/>
              <a:defRPr sz="1200"/>
            </a:lvl3pPr>
            <a:lvl4pPr marL="0" indent="1371600">
              <a:buClrTx/>
              <a:buSzTx/>
              <a:buFontTx/>
              <a:buNone/>
              <a:defRPr sz="1200"/>
            </a:lvl4pPr>
            <a:lvl5pPr marL="0" indent="1828800">
              <a:buClrTx/>
              <a:buSzTx/>
              <a:buFontTx/>
              <a:buNone/>
              <a:defRPr sz="1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6" name="Shape 196"/>
          <p:cNvSpPr/>
          <p:nvPr/>
        </p:nvSpPr>
        <p:spPr>
          <a:xfrm flipV="1">
            <a:off x="-4189" y="4911725"/>
            <a:ext cx="1595613" cy="5072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600" extrusionOk="0">
                <a:moveTo>
                  <a:pt x="21472" y="10154"/>
                </a:moveTo>
                <a:lnTo>
                  <a:pt x="18377" y="406"/>
                </a:lnTo>
                <a:cubicBezTo>
                  <a:pt x="18356" y="337"/>
                  <a:pt x="18331" y="272"/>
                  <a:pt x="18310" y="203"/>
                </a:cubicBezTo>
                <a:cubicBezTo>
                  <a:pt x="18247" y="0"/>
                  <a:pt x="18182" y="0"/>
                  <a:pt x="18117" y="0"/>
                </a:cubicBezTo>
                <a:lnTo>
                  <a:pt x="16891" y="0"/>
                </a:lnTo>
                <a:lnTo>
                  <a:pt x="0" y="151"/>
                </a:lnTo>
                <a:cubicBezTo>
                  <a:pt x="19" y="7301"/>
                  <a:pt x="39" y="14450"/>
                  <a:pt x="58" y="21600"/>
                </a:cubicBezTo>
                <a:lnTo>
                  <a:pt x="16891" y="21527"/>
                </a:lnTo>
                <a:lnTo>
                  <a:pt x="18117" y="21527"/>
                </a:lnTo>
                <a:cubicBezTo>
                  <a:pt x="18182" y="21527"/>
                  <a:pt x="18247" y="21324"/>
                  <a:pt x="18310" y="21324"/>
                </a:cubicBezTo>
                <a:cubicBezTo>
                  <a:pt x="18310" y="21120"/>
                  <a:pt x="18377" y="21120"/>
                  <a:pt x="18377" y="21120"/>
                </a:cubicBezTo>
                <a:lnTo>
                  <a:pt x="21472" y="11372"/>
                </a:lnTo>
                <a:cubicBezTo>
                  <a:pt x="21600" y="10966"/>
                  <a:pt x="21600" y="10560"/>
                  <a:pt x="21472" y="1015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sldNum" sz="quarter" idx="2"/>
          </p:nvPr>
        </p:nvSpPr>
        <p:spPr>
          <a:xfrm>
            <a:off x="925905" y="4967529"/>
            <a:ext cx="385675" cy="396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roup 216"/>
          <p:cNvGrpSpPr/>
          <p:nvPr/>
        </p:nvGrpSpPr>
        <p:grpSpPr>
          <a:xfrm>
            <a:off x="0" y="228600"/>
            <a:ext cx="2851518" cy="6638629"/>
            <a:chOff x="0" y="0"/>
            <a:chExt cx="2851516" cy="6638628"/>
          </a:xfrm>
        </p:grpSpPr>
        <p:sp>
          <p:nvSpPr>
            <p:cNvPr id="204" name="Shape 204"/>
            <p:cNvSpPr/>
            <p:nvPr/>
          </p:nvSpPr>
          <p:spPr>
            <a:xfrm>
              <a:off x="-1" y="2346443"/>
              <a:ext cx="100643" cy="62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9636" y="18582"/>
                    <a:pt x="18655" y="15724"/>
                    <a:pt x="16691" y="12706"/>
                  </a:cubicBezTo>
                  <a:cubicBezTo>
                    <a:pt x="10800" y="8576"/>
                    <a:pt x="5891" y="4288"/>
                    <a:pt x="0" y="0"/>
                  </a:cubicBezTo>
                  <a:cubicBezTo>
                    <a:pt x="0" y="5559"/>
                    <a:pt x="0" y="5559"/>
                    <a:pt x="0" y="5559"/>
                  </a:cubicBezTo>
                  <a:cubicBezTo>
                    <a:pt x="5891" y="10165"/>
                    <a:pt x="12764" y="14929"/>
                    <a:pt x="19636" y="19694"/>
                  </a:cubicBezTo>
                  <a:cubicBezTo>
                    <a:pt x="19636" y="20329"/>
                    <a:pt x="20618" y="20965"/>
                    <a:pt x="21600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5" name="Shape 205"/>
            <p:cNvSpPr/>
            <p:nvPr/>
          </p:nvSpPr>
          <p:spPr>
            <a:xfrm>
              <a:off x="128598" y="2927929"/>
              <a:ext cx="646718" cy="2322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69" y="15000"/>
                  </a:moveTo>
                  <a:cubicBezTo>
                    <a:pt x="15891" y="17229"/>
                    <a:pt x="18514" y="19414"/>
                    <a:pt x="21446" y="21600"/>
                  </a:cubicBezTo>
                  <a:cubicBezTo>
                    <a:pt x="21446" y="21214"/>
                    <a:pt x="21446" y="20871"/>
                    <a:pt x="21600" y="20486"/>
                  </a:cubicBezTo>
                  <a:cubicBezTo>
                    <a:pt x="19131" y="18643"/>
                    <a:pt x="16817" y="16757"/>
                    <a:pt x="14657" y="14871"/>
                  </a:cubicBezTo>
                  <a:cubicBezTo>
                    <a:pt x="8949" y="9986"/>
                    <a:pt x="4166" y="5014"/>
                    <a:pt x="0" y="0"/>
                  </a:cubicBezTo>
                  <a:cubicBezTo>
                    <a:pt x="309" y="857"/>
                    <a:pt x="617" y="1757"/>
                    <a:pt x="926" y="2614"/>
                  </a:cubicBezTo>
                  <a:cubicBezTo>
                    <a:pt x="4629" y="6771"/>
                    <a:pt x="8640" y="10929"/>
                    <a:pt x="13269" y="150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6" name="Shape 206"/>
            <p:cNvSpPr/>
            <p:nvPr/>
          </p:nvSpPr>
          <p:spPr>
            <a:xfrm>
              <a:off x="806998" y="5218460"/>
              <a:ext cx="609443" cy="1420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9" y="1543"/>
                  </a:moveTo>
                  <a:cubicBezTo>
                    <a:pt x="818" y="1052"/>
                    <a:pt x="327" y="561"/>
                    <a:pt x="0" y="0"/>
                  </a:cubicBezTo>
                  <a:cubicBezTo>
                    <a:pt x="0" y="701"/>
                    <a:pt x="0" y="1332"/>
                    <a:pt x="0" y="2034"/>
                  </a:cubicBezTo>
                  <a:cubicBezTo>
                    <a:pt x="3436" y="5961"/>
                    <a:pt x="7200" y="9818"/>
                    <a:pt x="11127" y="13605"/>
                  </a:cubicBezTo>
                  <a:cubicBezTo>
                    <a:pt x="13909" y="16270"/>
                    <a:pt x="17018" y="18935"/>
                    <a:pt x="20127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491" y="18865"/>
                    <a:pt x="15382" y="16130"/>
                    <a:pt x="12600" y="13325"/>
                  </a:cubicBezTo>
                  <a:cubicBezTo>
                    <a:pt x="8509" y="9468"/>
                    <a:pt x="4745" y="5540"/>
                    <a:pt x="1309" y="1543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7" name="Shape 207"/>
            <p:cNvSpPr/>
            <p:nvPr/>
          </p:nvSpPr>
          <p:spPr>
            <a:xfrm>
              <a:off x="959824" y="6275199"/>
              <a:ext cx="171465" cy="363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46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4011" y="14491"/>
                    <a:pt x="7005" y="7382"/>
                    <a:pt x="0" y="0"/>
                  </a:cubicBezTo>
                  <a:cubicBezTo>
                    <a:pt x="4670" y="7382"/>
                    <a:pt x="9924" y="14491"/>
                    <a:pt x="16346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8" name="Shape 208"/>
            <p:cNvSpPr/>
            <p:nvPr/>
          </p:nvSpPr>
          <p:spPr>
            <a:xfrm>
              <a:off x="100641" y="2972659"/>
              <a:ext cx="821909" cy="3328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8" y="19745"/>
                  </a:moveTo>
                  <a:cubicBezTo>
                    <a:pt x="17596" y="18489"/>
                    <a:pt x="15775" y="17232"/>
                    <a:pt x="14076" y="15976"/>
                  </a:cubicBezTo>
                  <a:cubicBezTo>
                    <a:pt x="10193" y="13074"/>
                    <a:pt x="7160" y="10082"/>
                    <a:pt x="4854" y="7060"/>
                  </a:cubicBezTo>
                  <a:cubicBezTo>
                    <a:pt x="3519" y="5235"/>
                    <a:pt x="2427" y="3381"/>
                    <a:pt x="1456" y="1526"/>
                  </a:cubicBezTo>
                  <a:cubicBezTo>
                    <a:pt x="971" y="1017"/>
                    <a:pt x="485" y="509"/>
                    <a:pt x="0" y="0"/>
                  </a:cubicBezTo>
                  <a:cubicBezTo>
                    <a:pt x="971" y="2363"/>
                    <a:pt x="2306" y="4757"/>
                    <a:pt x="4004" y="7090"/>
                  </a:cubicBezTo>
                  <a:cubicBezTo>
                    <a:pt x="6189" y="10142"/>
                    <a:pt x="9222" y="13134"/>
                    <a:pt x="12984" y="16065"/>
                  </a:cubicBezTo>
                  <a:cubicBezTo>
                    <a:pt x="14926" y="17531"/>
                    <a:pt x="17110" y="18967"/>
                    <a:pt x="19416" y="20373"/>
                  </a:cubicBezTo>
                  <a:cubicBezTo>
                    <a:pt x="20144" y="20792"/>
                    <a:pt x="20872" y="21181"/>
                    <a:pt x="21600" y="21600"/>
                  </a:cubicBezTo>
                  <a:cubicBezTo>
                    <a:pt x="21357" y="21450"/>
                    <a:pt x="21236" y="21331"/>
                    <a:pt x="21115" y="21181"/>
                  </a:cubicBezTo>
                  <a:cubicBezTo>
                    <a:pt x="20508" y="20702"/>
                    <a:pt x="20022" y="20224"/>
                    <a:pt x="19658" y="19745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9" name="Shape 209"/>
            <p:cNvSpPr/>
            <p:nvPr/>
          </p:nvSpPr>
          <p:spPr>
            <a:xfrm>
              <a:off x="26126" y="0"/>
              <a:ext cx="102473" cy="2927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5" h="21600" extrusionOk="0">
                  <a:moveTo>
                    <a:pt x="9565" y="19627"/>
                  </a:moveTo>
                  <a:cubicBezTo>
                    <a:pt x="10505" y="19763"/>
                    <a:pt x="10505" y="19899"/>
                    <a:pt x="10505" y="20035"/>
                  </a:cubicBezTo>
                  <a:cubicBezTo>
                    <a:pt x="13322" y="20511"/>
                    <a:pt x="17078" y="20988"/>
                    <a:pt x="19896" y="21498"/>
                  </a:cubicBezTo>
                  <a:cubicBezTo>
                    <a:pt x="19896" y="21532"/>
                    <a:pt x="19896" y="21566"/>
                    <a:pt x="20835" y="21600"/>
                  </a:cubicBezTo>
                  <a:cubicBezTo>
                    <a:pt x="18957" y="20920"/>
                    <a:pt x="17078" y="20273"/>
                    <a:pt x="15200" y="19593"/>
                  </a:cubicBezTo>
                  <a:cubicBezTo>
                    <a:pt x="7687" y="16123"/>
                    <a:pt x="3931" y="12654"/>
                    <a:pt x="3931" y="9150"/>
                  </a:cubicBezTo>
                  <a:cubicBezTo>
                    <a:pt x="4870" y="6089"/>
                    <a:pt x="7687" y="3061"/>
                    <a:pt x="13322" y="0"/>
                  </a:cubicBezTo>
                  <a:cubicBezTo>
                    <a:pt x="10505" y="0"/>
                    <a:pt x="10505" y="0"/>
                    <a:pt x="10505" y="0"/>
                  </a:cubicBezTo>
                  <a:cubicBezTo>
                    <a:pt x="3931" y="3027"/>
                    <a:pt x="1113" y="6089"/>
                    <a:pt x="174" y="9150"/>
                  </a:cubicBezTo>
                  <a:cubicBezTo>
                    <a:pt x="-765" y="12654"/>
                    <a:pt x="2052" y="16123"/>
                    <a:pt x="9565" y="1962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0" name="Shape 210"/>
            <p:cNvSpPr/>
            <p:nvPr/>
          </p:nvSpPr>
          <p:spPr>
            <a:xfrm>
              <a:off x="78276" y="2715463"/>
              <a:ext cx="78278" cy="493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541" y="3836"/>
                    <a:pt x="3812" y="7469"/>
                    <a:pt x="6353" y="11305"/>
                  </a:cubicBezTo>
                  <a:cubicBezTo>
                    <a:pt x="11435" y="14736"/>
                    <a:pt x="16518" y="18168"/>
                    <a:pt x="21600" y="21600"/>
                  </a:cubicBezTo>
                  <a:cubicBezTo>
                    <a:pt x="19059" y="17563"/>
                    <a:pt x="16518" y="13323"/>
                    <a:pt x="13976" y="9286"/>
                  </a:cubicBezTo>
                  <a:cubicBezTo>
                    <a:pt x="12706" y="9084"/>
                    <a:pt x="12706" y="8882"/>
                    <a:pt x="12706" y="8680"/>
                  </a:cubicBezTo>
                  <a:cubicBezTo>
                    <a:pt x="8894" y="5652"/>
                    <a:pt x="3812" y="282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1" name="Shape 211"/>
            <p:cNvSpPr/>
            <p:nvPr/>
          </p:nvSpPr>
          <p:spPr>
            <a:xfrm>
              <a:off x="769723" y="5250144"/>
              <a:ext cx="190102" cy="102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3016"/>
                    <a:pt x="1054" y="6032"/>
                    <a:pt x="2634" y="9049"/>
                  </a:cubicBezTo>
                  <a:cubicBezTo>
                    <a:pt x="4215" y="11384"/>
                    <a:pt x="6322" y="13816"/>
                    <a:pt x="8956" y="16151"/>
                  </a:cubicBezTo>
                  <a:cubicBezTo>
                    <a:pt x="10010" y="16735"/>
                    <a:pt x="11590" y="17319"/>
                    <a:pt x="12644" y="17903"/>
                  </a:cubicBezTo>
                  <a:cubicBezTo>
                    <a:pt x="15805" y="19168"/>
                    <a:pt x="18439" y="20335"/>
                    <a:pt x="21600" y="21600"/>
                  </a:cubicBezTo>
                  <a:cubicBezTo>
                    <a:pt x="21073" y="21308"/>
                    <a:pt x="20546" y="20919"/>
                    <a:pt x="20020" y="20627"/>
                  </a:cubicBezTo>
                  <a:cubicBezTo>
                    <a:pt x="13698" y="16735"/>
                    <a:pt x="9483" y="12843"/>
                    <a:pt x="6849" y="8951"/>
                  </a:cubicBezTo>
                  <a:cubicBezTo>
                    <a:pt x="5795" y="6616"/>
                    <a:pt x="4741" y="4378"/>
                    <a:pt x="4215" y="2141"/>
                  </a:cubicBezTo>
                  <a:cubicBezTo>
                    <a:pt x="4215" y="2043"/>
                    <a:pt x="3688" y="1946"/>
                    <a:pt x="3688" y="1751"/>
                  </a:cubicBezTo>
                  <a:cubicBezTo>
                    <a:pt x="2634" y="1168"/>
                    <a:pt x="1054" y="58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2" name="Shape 212"/>
            <p:cNvSpPr/>
            <p:nvPr/>
          </p:nvSpPr>
          <p:spPr>
            <a:xfrm>
              <a:off x="775314" y="1170426"/>
              <a:ext cx="2076203" cy="4048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6" y="21010"/>
                  </a:moveTo>
                  <a:cubicBezTo>
                    <a:pt x="480" y="18992"/>
                    <a:pt x="1248" y="17000"/>
                    <a:pt x="2400" y="15081"/>
                  </a:cubicBezTo>
                  <a:cubicBezTo>
                    <a:pt x="3600" y="13162"/>
                    <a:pt x="5232" y="11317"/>
                    <a:pt x="7152" y="9545"/>
                  </a:cubicBezTo>
                  <a:cubicBezTo>
                    <a:pt x="9072" y="7774"/>
                    <a:pt x="11280" y="6101"/>
                    <a:pt x="13680" y="4502"/>
                  </a:cubicBezTo>
                  <a:cubicBezTo>
                    <a:pt x="14880" y="3715"/>
                    <a:pt x="16176" y="2928"/>
                    <a:pt x="17472" y="2190"/>
                  </a:cubicBezTo>
                  <a:cubicBezTo>
                    <a:pt x="18144" y="1821"/>
                    <a:pt x="18816" y="1427"/>
                    <a:pt x="19488" y="1082"/>
                  </a:cubicBezTo>
                  <a:cubicBezTo>
                    <a:pt x="20208" y="713"/>
                    <a:pt x="20880" y="369"/>
                    <a:pt x="21600" y="25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0832" y="344"/>
                    <a:pt x="20160" y="689"/>
                    <a:pt x="19440" y="1058"/>
                  </a:cubicBezTo>
                  <a:cubicBezTo>
                    <a:pt x="18768" y="1402"/>
                    <a:pt x="18096" y="1771"/>
                    <a:pt x="17424" y="2165"/>
                  </a:cubicBezTo>
                  <a:cubicBezTo>
                    <a:pt x="16080" y="2903"/>
                    <a:pt x="14784" y="3666"/>
                    <a:pt x="13584" y="4453"/>
                  </a:cubicBezTo>
                  <a:cubicBezTo>
                    <a:pt x="11136" y="6052"/>
                    <a:pt x="8880" y="7725"/>
                    <a:pt x="6960" y="9496"/>
                  </a:cubicBezTo>
                  <a:cubicBezTo>
                    <a:pt x="4992" y="11243"/>
                    <a:pt x="3360" y="13113"/>
                    <a:pt x="2160" y="15031"/>
                  </a:cubicBezTo>
                  <a:cubicBezTo>
                    <a:pt x="912" y="16975"/>
                    <a:pt x="144" y="18968"/>
                    <a:pt x="0" y="21010"/>
                  </a:cubicBezTo>
                  <a:cubicBezTo>
                    <a:pt x="0" y="21059"/>
                    <a:pt x="0" y="21083"/>
                    <a:pt x="0" y="21133"/>
                  </a:cubicBezTo>
                  <a:cubicBezTo>
                    <a:pt x="96" y="21280"/>
                    <a:pt x="192" y="21452"/>
                    <a:pt x="336" y="21600"/>
                  </a:cubicBezTo>
                  <a:cubicBezTo>
                    <a:pt x="336" y="21403"/>
                    <a:pt x="336" y="21206"/>
                    <a:pt x="336" y="2101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3" name="Shape 213"/>
            <p:cNvSpPr/>
            <p:nvPr/>
          </p:nvSpPr>
          <p:spPr>
            <a:xfrm>
              <a:off x="922549" y="6301291"/>
              <a:ext cx="162147" cy="337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101"/>
                    <a:pt x="9874" y="14499"/>
                    <a:pt x="1604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4194" y="14499"/>
                    <a:pt x="6789" y="7101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4" name="Shape 214"/>
            <p:cNvSpPr/>
            <p:nvPr/>
          </p:nvSpPr>
          <p:spPr>
            <a:xfrm>
              <a:off x="769723" y="5130865"/>
              <a:ext cx="37276" cy="221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0" y="19800"/>
                  </a:moveTo>
                  <a:cubicBezTo>
                    <a:pt x="18900" y="20700"/>
                    <a:pt x="21600" y="21150"/>
                    <a:pt x="21600" y="21600"/>
                  </a:cubicBezTo>
                  <a:cubicBezTo>
                    <a:pt x="21600" y="17100"/>
                    <a:pt x="21600" y="13050"/>
                    <a:pt x="21600" y="8550"/>
                  </a:cubicBezTo>
                  <a:cubicBezTo>
                    <a:pt x="13500" y="5850"/>
                    <a:pt x="8100" y="2700"/>
                    <a:pt x="2700" y="0"/>
                  </a:cubicBezTo>
                  <a:cubicBezTo>
                    <a:pt x="0" y="4050"/>
                    <a:pt x="0" y="7650"/>
                    <a:pt x="0" y="11700"/>
                  </a:cubicBezTo>
                  <a:cubicBezTo>
                    <a:pt x="5400" y="14400"/>
                    <a:pt x="13500" y="17100"/>
                    <a:pt x="18900" y="198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5" name="Shape 215"/>
            <p:cNvSpPr/>
            <p:nvPr/>
          </p:nvSpPr>
          <p:spPr>
            <a:xfrm>
              <a:off x="849863" y="6016138"/>
              <a:ext cx="238559" cy="622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08" y="2880"/>
                  </a:moveTo>
                  <a:cubicBezTo>
                    <a:pt x="2077" y="1920"/>
                    <a:pt x="831" y="960"/>
                    <a:pt x="0" y="0"/>
                  </a:cubicBezTo>
                  <a:cubicBezTo>
                    <a:pt x="1246" y="2560"/>
                    <a:pt x="2908" y="5120"/>
                    <a:pt x="4985" y="7680"/>
                  </a:cubicBezTo>
                  <a:cubicBezTo>
                    <a:pt x="5400" y="8480"/>
                    <a:pt x="5815" y="9120"/>
                    <a:pt x="6646" y="9920"/>
                  </a:cubicBezTo>
                  <a:cubicBezTo>
                    <a:pt x="11215" y="13760"/>
                    <a:pt x="16200" y="17760"/>
                    <a:pt x="2118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031" y="17440"/>
                    <a:pt x="13292" y="13280"/>
                    <a:pt x="9969" y="8960"/>
                  </a:cubicBezTo>
                  <a:cubicBezTo>
                    <a:pt x="7477" y="6880"/>
                    <a:pt x="5400" y="4960"/>
                    <a:pt x="2908" y="288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29" name="Group 229"/>
          <p:cNvGrpSpPr/>
          <p:nvPr/>
        </p:nvGrpSpPr>
        <p:grpSpPr>
          <a:xfrm>
            <a:off x="27221" y="-787"/>
            <a:ext cx="2356674" cy="6854041"/>
            <a:chOff x="0" y="0"/>
            <a:chExt cx="2356673" cy="6854039"/>
          </a:xfrm>
        </p:grpSpPr>
        <p:sp>
          <p:nvSpPr>
            <p:cNvPr id="217" name="Shape 217"/>
            <p:cNvSpPr/>
            <p:nvPr/>
          </p:nvSpPr>
          <p:spPr>
            <a:xfrm>
              <a:off x="0" y="-1"/>
              <a:ext cx="494327" cy="440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8" y="4930"/>
                  </a:moveTo>
                  <a:cubicBezTo>
                    <a:pt x="2307" y="6762"/>
                    <a:pt x="3565" y="8617"/>
                    <a:pt x="5452" y="10448"/>
                  </a:cubicBezTo>
                  <a:cubicBezTo>
                    <a:pt x="7130" y="12279"/>
                    <a:pt x="9227" y="14110"/>
                    <a:pt x="11953" y="15942"/>
                  </a:cubicBezTo>
                  <a:cubicBezTo>
                    <a:pt x="14470" y="17773"/>
                    <a:pt x="17616" y="19581"/>
                    <a:pt x="21181" y="21389"/>
                  </a:cubicBezTo>
                  <a:cubicBezTo>
                    <a:pt x="21390" y="21459"/>
                    <a:pt x="21600" y="21530"/>
                    <a:pt x="21600" y="21600"/>
                  </a:cubicBezTo>
                  <a:cubicBezTo>
                    <a:pt x="21390" y="21248"/>
                    <a:pt x="20971" y="20872"/>
                    <a:pt x="20761" y="20520"/>
                  </a:cubicBezTo>
                  <a:cubicBezTo>
                    <a:pt x="20761" y="20450"/>
                    <a:pt x="20761" y="20379"/>
                    <a:pt x="20761" y="20332"/>
                  </a:cubicBezTo>
                  <a:cubicBezTo>
                    <a:pt x="17825" y="18853"/>
                    <a:pt x="15309" y="17397"/>
                    <a:pt x="13212" y="15918"/>
                  </a:cubicBezTo>
                  <a:cubicBezTo>
                    <a:pt x="10485" y="14087"/>
                    <a:pt x="8179" y="12279"/>
                    <a:pt x="6291" y="10424"/>
                  </a:cubicBezTo>
                  <a:cubicBezTo>
                    <a:pt x="4404" y="8593"/>
                    <a:pt x="2936" y="6762"/>
                    <a:pt x="1887" y="4907"/>
                  </a:cubicBezTo>
                  <a:cubicBezTo>
                    <a:pt x="1468" y="3991"/>
                    <a:pt x="1049" y="3076"/>
                    <a:pt x="629" y="2160"/>
                  </a:cubicBezTo>
                  <a:cubicBezTo>
                    <a:pt x="419" y="1432"/>
                    <a:pt x="210" y="728"/>
                    <a:pt x="2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8"/>
                    <a:pt x="210" y="1432"/>
                    <a:pt x="210" y="2160"/>
                  </a:cubicBezTo>
                  <a:cubicBezTo>
                    <a:pt x="629" y="3076"/>
                    <a:pt x="839" y="3991"/>
                    <a:pt x="1468" y="49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8" name="Shape 218"/>
            <p:cNvSpPr/>
            <p:nvPr/>
          </p:nvSpPr>
          <p:spPr>
            <a:xfrm>
              <a:off x="523067" y="4317258"/>
              <a:ext cx="423436" cy="1580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09" y="14989"/>
                  </a:moveTo>
                  <a:cubicBezTo>
                    <a:pt x="15709" y="17215"/>
                    <a:pt x="18409" y="19440"/>
                    <a:pt x="21600" y="21600"/>
                  </a:cubicBezTo>
                  <a:cubicBezTo>
                    <a:pt x="21600" y="21142"/>
                    <a:pt x="21600" y="20618"/>
                    <a:pt x="21600" y="20160"/>
                  </a:cubicBezTo>
                  <a:cubicBezTo>
                    <a:pt x="21600" y="20095"/>
                    <a:pt x="21600" y="19964"/>
                    <a:pt x="21600" y="19898"/>
                  </a:cubicBezTo>
                  <a:cubicBezTo>
                    <a:pt x="19391" y="18196"/>
                    <a:pt x="17182" y="16495"/>
                    <a:pt x="15218" y="14793"/>
                  </a:cubicBezTo>
                  <a:cubicBezTo>
                    <a:pt x="9327" y="9949"/>
                    <a:pt x="4173" y="4975"/>
                    <a:pt x="0" y="0"/>
                  </a:cubicBezTo>
                  <a:cubicBezTo>
                    <a:pt x="491" y="1375"/>
                    <a:pt x="982" y="2749"/>
                    <a:pt x="1718" y="4124"/>
                  </a:cubicBezTo>
                  <a:cubicBezTo>
                    <a:pt x="5155" y="7789"/>
                    <a:pt x="8836" y="11389"/>
                    <a:pt x="13009" y="1498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9" name="Shape 219"/>
            <p:cNvSpPr/>
            <p:nvPr/>
          </p:nvSpPr>
          <p:spPr>
            <a:xfrm>
              <a:off x="979074" y="5863468"/>
              <a:ext cx="431100" cy="990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" y="1565"/>
                  </a:moveTo>
                  <a:cubicBezTo>
                    <a:pt x="960" y="1043"/>
                    <a:pt x="480" y="522"/>
                    <a:pt x="0" y="0"/>
                  </a:cubicBezTo>
                  <a:cubicBezTo>
                    <a:pt x="0" y="939"/>
                    <a:pt x="0" y="1983"/>
                    <a:pt x="240" y="3026"/>
                  </a:cubicBezTo>
                  <a:cubicBezTo>
                    <a:pt x="3360" y="6470"/>
                    <a:pt x="6480" y="9913"/>
                    <a:pt x="10080" y="13252"/>
                  </a:cubicBezTo>
                  <a:cubicBezTo>
                    <a:pt x="12960" y="16070"/>
                    <a:pt x="16080" y="18887"/>
                    <a:pt x="1920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240" y="18783"/>
                    <a:pt x="15120" y="15861"/>
                    <a:pt x="12000" y="12835"/>
                  </a:cubicBezTo>
                  <a:cubicBezTo>
                    <a:pt x="8160" y="9183"/>
                    <a:pt x="4800" y="5322"/>
                    <a:pt x="1440" y="1565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20" name="Shape 220"/>
            <p:cNvSpPr/>
            <p:nvPr/>
          </p:nvSpPr>
          <p:spPr>
            <a:xfrm>
              <a:off x="494326" y="4365158"/>
              <a:ext cx="551808" cy="2235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70" y="18917"/>
                  </a:moveTo>
                  <a:cubicBezTo>
                    <a:pt x="17468" y="17946"/>
                    <a:pt x="15965" y="16928"/>
                    <a:pt x="14650" y="15911"/>
                  </a:cubicBezTo>
                  <a:cubicBezTo>
                    <a:pt x="10706" y="12997"/>
                    <a:pt x="7701" y="9991"/>
                    <a:pt x="5447" y="6984"/>
                  </a:cubicBezTo>
                  <a:cubicBezTo>
                    <a:pt x="4132" y="5504"/>
                    <a:pt x="3193" y="3978"/>
                    <a:pt x="2442" y="2451"/>
                  </a:cubicBezTo>
                  <a:cubicBezTo>
                    <a:pt x="1690" y="1619"/>
                    <a:pt x="751" y="833"/>
                    <a:pt x="0" y="0"/>
                  </a:cubicBezTo>
                  <a:cubicBezTo>
                    <a:pt x="939" y="2359"/>
                    <a:pt x="2254" y="4718"/>
                    <a:pt x="3944" y="7030"/>
                  </a:cubicBezTo>
                  <a:cubicBezTo>
                    <a:pt x="6198" y="10083"/>
                    <a:pt x="9203" y="13090"/>
                    <a:pt x="12960" y="16050"/>
                  </a:cubicBezTo>
                  <a:cubicBezTo>
                    <a:pt x="14838" y="17484"/>
                    <a:pt x="16904" y="18964"/>
                    <a:pt x="19346" y="20397"/>
                  </a:cubicBezTo>
                  <a:cubicBezTo>
                    <a:pt x="20097" y="20767"/>
                    <a:pt x="20849" y="21184"/>
                    <a:pt x="21600" y="21600"/>
                  </a:cubicBezTo>
                  <a:cubicBezTo>
                    <a:pt x="21412" y="21461"/>
                    <a:pt x="21224" y="21322"/>
                    <a:pt x="21037" y="21184"/>
                  </a:cubicBezTo>
                  <a:cubicBezTo>
                    <a:pt x="20285" y="20444"/>
                    <a:pt x="19534" y="19657"/>
                    <a:pt x="18970" y="18917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21" name="Shape 221"/>
            <p:cNvSpPr/>
            <p:nvPr/>
          </p:nvSpPr>
          <p:spPr>
            <a:xfrm>
              <a:off x="444311" y="1289983"/>
              <a:ext cx="170725" cy="3027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600" extrusionOk="0">
                  <a:moveTo>
                    <a:pt x="9750" y="21600"/>
                  </a:moveTo>
                  <a:cubicBezTo>
                    <a:pt x="8550" y="21191"/>
                    <a:pt x="7950" y="20781"/>
                    <a:pt x="7350" y="20372"/>
                  </a:cubicBezTo>
                  <a:cubicBezTo>
                    <a:pt x="4350" y="18085"/>
                    <a:pt x="2550" y="15833"/>
                    <a:pt x="2550" y="13581"/>
                  </a:cubicBezTo>
                  <a:cubicBezTo>
                    <a:pt x="2550" y="11295"/>
                    <a:pt x="4350" y="9043"/>
                    <a:pt x="7350" y="6756"/>
                  </a:cubicBezTo>
                  <a:cubicBezTo>
                    <a:pt x="8550" y="5630"/>
                    <a:pt x="10350" y="4504"/>
                    <a:pt x="12750" y="3378"/>
                  </a:cubicBezTo>
                  <a:cubicBezTo>
                    <a:pt x="15150" y="2252"/>
                    <a:pt x="17550" y="1126"/>
                    <a:pt x="21150" y="0"/>
                  </a:cubicBezTo>
                  <a:cubicBezTo>
                    <a:pt x="20550" y="0"/>
                    <a:pt x="20550" y="0"/>
                    <a:pt x="20550" y="0"/>
                  </a:cubicBezTo>
                  <a:cubicBezTo>
                    <a:pt x="16950" y="1126"/>
                    <a:pt x="13950" y="2252"/>
                    <a:pt x="11550" y="3378"/>
                  </a:cubicBezTo>
                  <a:cubicBezTo>
                    <a:pt x="9150" y="4504"/>
                    <a:pt x="7350" y="5630"/>
                    <a:pt x="5550" y="6756"/>
                  </a:cubicBezTo>
                  <a:cubicBezTo>
                    <a:pt x="1950" y="9009"/>
                    <a:pt x="150" y="11295"/>
                    <a:pt x="150" y="13581"/>
                  </a:cubicBezTo>
                  <a:cubicBezTo>
                    <a:pt x="-450" y="15731"/>
                    <a:pt x="750" y="17915"/>
                    <a:pt x="3750" y="20099"/>
                  </a:cubicBezTo>
                  <a:cubicBezTo>
                    <a:pt x="5550" y="20576"/>
                    <a:pt x="7350" y="21088"/>
                    <a:pt x="9150" y="21566"/>
                  </a:cubicBezTo>
                  <a:cubicBezTo>
                    <a:pt x="9150" y="21566"/>
                    <a:pt x="9750" y="21600"/>
                    <a:pt x="9750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22" name="Shape 222"/>
            <p:cNvSpPr/>
            <p:nvPr/>
          </p:nvSpPr>
          <p:spPr>
            <a:xfrm>
              <a:off x="1084453" y="6572387"/>
              <a:ext cx="134120" cy="281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71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86" y="14644"/>
                    <a:pt x="6943" y="7322"/>
                    <a:pt x="0" y="0"/>
                  </a:cubicBezTo>
                  <a:cubicBezTo>
                    <a:pt x="4629" y="7322"/>
                    <a:pt x="10029" y="14644"/>
                    <a:pt x="16971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23" name="Shape 223"/>
            <p:cNvSpPr/>
            <p:nvPr/>
          </p:nvSpPr>
          <p:spPr>
            <a:xfrm>
              <a:off x="475166" y="4108415"/>
              <a:ext cx="82390" cy="511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082" y="10901"/>
                  </a:moveTo>
                  <a:cubicBezTo>
                    <a:pt x="10165" y="14535"/>
                    <a:pt x="16518" y="17966"/>
                    <a:pt x="21600" y="21600"/>
                  </a:cubicBezTo>
                  <a:cubicBezTo>
                    <a:pt x="17788" y="17361"/>
                    <a:pt x="15247" y="13121"/>
                    <a:pt x="12706" y="8882"/>
                  </a:cubicBezTo>
                  <a:cubicBezTo>
                    <a:pt x="12706" y="8882"/>
                    <a:pt x="11435" y="8680"/>
                    <a:pt x="11435" y="8680"/>
                  </a:cubicBezTo>
                  <a:cubicBezTo>
                    <a:pt x="7624" y="5854"/>
                    <a:pt x="3812" y="2826"/>
                    <a:pt x="0" y="0"/>
                  </a:cubicBezTo>
                  <a:cubicBezTo>
                    <a:pt x="0" y="404"/>
                    <a:pt x="0" y="1009"/>
                    <a:pt x="0" y="1615"/>
                  </a:cubicBezTo>
                  <a:cubicBezTo>
                    <a:pt x="1271" y="4643"/>
                    <a:pt x="3812" y="7873"/>
                    <a:pt x="5082" y="10901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24" name="Shape 224"/>
            <p:cNvSpPr/>
            <p:nvPr/>
          </p:nvSpPr>
          <p:spPr>
            <a:xfrm>
              <a:off x="946501" y="3146585"/>
              <a:ext cx="1410173" cy="2716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8" y="21030"/>
                  </a:moveTo>
                  <a:cubicBezTo>
                    <a:pt x="661" y="19052"/>
                    <a:pt x="1396" y="17037"/>
                    <a:pt x="2571" y="15097"/>
                  </a:cubicBezTo>
                  <a:cubicBezTo>
                    <a:pt x="3747" y="13196"/>
                    <a:pt x="5363" y="11332"/>
                    <a:pt x="7273" y="9583"/>
                  </a:cubicBezTo>
                  <a:cubicBezTo>
                    <a:pt x="9110" y="7796"/>
                    <a:pt x="11314" y="6123"/>
                    <a:pt x="13739" y="4525"/>
                  </a:cubicBezTo>
                  <a:cubicBezTo>
                    <a:pt x="14914" y="3727"/>
                    <a:pt x="16163" y="2928"/>
                    <a:pt x="17486" y="2206"/>
                  </a:cubicBezTo>
                  <a:cubicBezTo>
                    <a:pt x="18147" y="1825"/>
                    <a:pt x="18808" y="1445"/>
                    <a:pt x="19469" y="1065"/>
                  </a:cubicBezTo>
                  <a:cubicBezTo>
                    <a:pt x="20131" y="723"/>
                    <a:pt x="20865" y="342"/>
                    <a:pt x="21600" y="0"/>
                  </a:cubicBezTo>
                  <a:cubicBezTo>
                    <a:pt x="21527" y="0"/>
                    <a:pt x="21527" y="0"/>
                    <a:pt x="21527" y="0"/>
                  </a:cubicBezTo>
                  <a:cubicBezTo>
                    <a:pt x="20792" y="342"/>
                    <a:pt x="20057" y="685"/>
                    <a:pt x="19396" y="1027"/>
                  </a:cubicBezTo>
                  <a:cubicBezTo>
                    <a:pt x="18735" y="1407"/>
                    <a:pt x="18073" y="1787"/>
                    <a:pt x="17412" y="2130"/>
                  </a:cubicBezTo>
                  <a:cubicBezTo>
                    <a:pt x="16016" y="2890"/>
                    <a:pt x="14767" y="3651"/>
                    <a:pt x="13592" y="4449"/>
                  </a:cubicBezTo>
                  <a:cubicBezTo>
                    <a:pt x="11094" y="6046"/>
                    <a:pt x="8890" y="7720"/>
                    <a:pt x="6980" y="9469"/>
                  </a:cubicBezTo>
                  <a:cubicBezTo>
                    <a:pt x="4996" y="11256"/>
                    <a:pt x="3380" y="13120"/>
                    <a:pt x="2204" y="15059"/>
                  </a:cubicBezTo>
                  <a:cubicBezTo>
                    <a:pt x="955" y="16923"/>
                    <a:pt x="220" y="18900"/>
                    <a:pt x="0" y="20877"/>
                  </a:cubicBezTo>
                  <a:cubicBezTo>
                    <a:pt x="220" y="21106"/>
                    <a:pt x="367" y="21334"/>
                    <a:pt x="514" y="21600"/>
                  </a:cubicBezTo>
                  <a:cubicBezTo>
                    <a:pt x="514" y="21410"/>
                    <a:pt x="514" y="21220"/>
                    <a:pt x="588" y="210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25" name="Shape 225"/>
            <p:cNvSpPr/>
            <p:nvPr/>
          </p:nvSpPr>
          <p:spPr>
            <a:xfrm>
              <a:off x="1046133" y="6601126"/>
              <a:ext cx="120709" cy="252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336"/>
                    <a:pt x="10368" y="14672"/>
                    <a:pt x="1641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24" y="14672"/>
                    <a:pt x="6912" y="7336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26" name="Shape 226"/>
            <p:cNvSpPr/>
            <p:nvPr/>
          </p:nvSpPr>
          <p:spPr>
            <a:xfrm>
              <a:off x="946501" y="5897956"/>
              <a:ext cx="137953" cy="674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4596"/>
                    <a:pt x="1490" y="9191"/>
                    <a:pt x="5214" y="13634"/>
                  </a:cubicBezTo>
                  <a:cubicBezTo>
                    <a:pt x="8193" y="15013"/>
                    <a:pt x="10428" y="16545"/>
                    <a:pt x="13407" y="17923"/>
                  </a:cubicBezTo>
                  <a:cubicBezTo>
                    <a:pt x="16386" y="19149"/>
                    <a:pt x="18621" y="20374"/>
                    <a:pt x="21600" y="21600"/>
                  </a:cubicBezTo>
                  <a:cubicBezTo>
                    <a:pt x="20855" y="21294"/>
                    <a:pt x="20855" y="20987"/>
                    <a:pt x="20110" y="20681"/>
                  </a:cubicBezTo>
                  <a:cubicBezTo>
                    <a:pt x="11917" y="15013"/>
                    <a:pt x="7448" y="9191"/>
                    <a:pt x="5959" y="3370"/>
                  </a:cubicBezTo>
                  <a:cubicBezTo>
                    <a:pt x="5214" y="2757"/>
                    <a:pt x="3724" y="2298"/>
                    <a:pt x="2979" y="1685"/>
                  </a:cubicBezTo>
                  <a:cubicBezTo>
                    <a:pt x="1490" y="1072"/>
                    <a:pt x="745" y="460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27" name="Shape 227"/>
            <p:cNvSpPr/>
            <p:nvPr/>
          </p:nvSpPr>
          <p:spPr>
            <a:xfrm>
              <a:off x="946501" y="5773415"/>
              <a:ext cx="38321" cy="228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700"/>
                  </a:moveTo>
                  <a:cubicBezTo>
                    <a:pt x="2700" y="13050"/>
                    <a:pt x="5400" y="14850"/>
                    <a:pt x="10800" y="16650"/>
                  </a:cubicBezTo>
                  <a:cubicBezTo>
                    <a:pt x="13500" y="18450"/>
                    <a:pt x="18900" y="19800"/>
                    <a:pt x="21600" y="21600"/>
                  </a:cubicBezTo>
                  <a:cubicBezTo>
                    <a:pt x="18900" y="17100"/>
                    <a:pt x="18900" y="12600"/>
                    <a:pt x="18900" y="8550"/>
                  </a:cubicBezTo>
                  <a:cubicBezTo>
                    <a:pt x="13500" y="5400"/>
                    <a:pt x="8100" y="2700"/>
                    <a:pt x="0" y="0"/>
                  </a:cubicBezTo>
                  <a:cubicBezTo>
                    <a:pt x="0" y="450"/>
                    <a:pt x="0" y="1350"/>
                    <a:pt x="0" y="1800"/>
                  </a:cubicBezTo>
                  <a:cubicBezTo>
                    <a:pt x="0" y="4950"/>
                    <a:pt x="0" y="8550"/>
                    <a:pt x="0" y="117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28" name="Shape 228"/>
            <p:cNvSpPr/>
            <p:nvPr/>
          </p:nvSpPr>
          <p:spPr>
            <a:xfrm>
              <a:off x="979074" y="6323307"/>
              <a:ext cx="210760" cy="530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5449"/>
                  </a:moveTo>
                  <a:cubicBezTo>
                    <a:pt x="3436" y="3697"/>
                    <a:pt x="1964" y="1751"/>
                    <a:pt x="0" y="0"/>
                  </a:cubicBezTo>
                  <a:cubicBezTo>
                    <a:pt x="1473" y="3114"/>
                    <a:pt x="3436" y="6422"/>
                    <a:pt x="5400" y="9535"/>
                  </a:cubicBezTo>
                  <a:cubicBezTo>
                    <a:pt x="5891" y="10119"/>
                    <a:pt x="6382" y="10703"/>
                    <a:pt x="6873" y="11286"/>
                  </a:cubicBezTo>
                  <a:cubicBezTo>
                    <a:pt x="10800" y="14789"/>
                    <a:pt x="14727" y="18292"/>
                    <a:pt x="1914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182" y="17903"/>
                    <a:pt x="13745" y="14011"/>
                    <a:pt x="10800" y="10119"/>
                  </a:cubicBezTo>
                  <a:cubicBezTo>
                    <a:pt x="8836" y="8562"/>
                    <a:pt x="7364" y="7005"/>
                    <a:pt x="5400" y="544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230" name="Shape 230"/>
          <p:cNvSpPr/>
          <p:nvPr/>
        </p:nvSpPr>
        <p:spPr>
          <a:xfrm>
            <a:off x="-1" y="0"/>
            <a:ext cx="182882" cy="6858000"/>
          </a:xfrm>
          <a:prstGeom prst="rect">
            <a:avLst/>
          </a:prstGeom>
          <a:solidFill>
            <a:srgbClr val="766F5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1" name="Shape 231"/>
          <p:cNvSpPr>
            <a:spLocks noGrp="1"/>
          </p:cNvSpPr>
          <p:nvPr>
            <p:ph type="title"/>
          </p:nvPr>
        </p:nvSpPr>
        <p:spPr>
          <a:xfrm>
            <a:off x="2589211" y="609600"/>
            <a:ext cx="8915401" cy="3117040"/>
          </a:xfrm>
          <a:prstGeom prst="rect">
            <a:avLst/>
          </a:prstGeom>
        </p:spPr>
        <p:txBody>
          <a:bodyPr anchor="ctr"/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232" name="Shape 232"/>
          <p:cNvSpPr>
            <a:spLocks noGrp="1"/>
          </p:cNvSpPr>
          <p:nvPr>
            <p:ph type="body" sz="quarter" idx="1"/>
          </p:nvPr>
        </p:nvSpPr>
        <p:spPr>
          <a:xfrm>
            <a:off x="2589211" y="4354045"/>
            <a:ext cx="8915401" cy="1555865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  <a:defRPr>
                <a:solidFill>
                  <a:srgbClr val="595959"/>
                </a:solidFill>
              </a:defRPr>
            </a:lvl1pPr>
            <a:lvl2pPr marL="0" indent="457200">
              <a:buClrTx/>
              <a:buSzTx/>
              <a:buFontTx/>
              <a:buNone/>
              <a:defRPr>
                <a:solidFill>
                  <a:srgbClr val="595959"/>
                </a:solidFill>
              </a:defRPr>
            </a:lvl2pPr>
            <a:lvl3pPr marL="0" indent="914400">
              <a:buClrTx/>
              <a:buSzTx/>
              <a:buFontTx/>
              <a:buNone/>
              <a:defRPr>
                <a:solidFill>
                  <a:srgbClr val="595959"/>
                </a:solidFill>
              </a:defRPr>
            </a:lvl3pPr>
            <a:lvl4pPr marL="0" indent="1371600">
              <a:buClrTx/>
              <a:buSzTx/>
              <a:buFontTx/>
              <a:buNone/>
              <a:defRPr>
                <a:solidFill>
                  <a:srgbClr val="595959"/>
                </a:solidFill>
              </a:defRPr>
            </a:lvl4pPr>
            <a:lvl5pPr marL="0" indent="1828800">
              <a:buClrTx/>
              <a:buSzTx/>
              <a:buFontTx/>
              <a:buNone/>
              <a:defRPr>
                <a:solidFill>
                  <a:srgbClr val="595959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3" name="Shape 233"/>
          <p:cNvSpPr/>
          <p:nvPr/>
        </p:nvSpPr>
        <p:spPr>
          <a:xfrm flipV="1">
            <a:off x="-4189" y="3178175"/>
            <a:ext cx="1595613" cy="5072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600" extrusionOk="0">
                <a:moveTo>
                  <a:pt x="21472" y="10154"/>
                </a:moveTo>
                <a:lnTo>
                  <a:pt x="18377" y="406"/>
                </a:lnTo>
                <a:cubicBezTo>
                  <a:pt x="18356" y="337"/>
                  <a:pt x="18331" y="272"/>
                  <a:pt x="18310" y="203"/>
                </a:cubicBezTo>
                <a:cubicBezTo>
                  <a:pt x="18247" y="0"/>
                  <a:pt x="18182" y="0"/>
                  <a:pt x="18117" y="0"/>
                </a:cubicBezTo>
                <a:lnTo>
                  <a:pt x="16891" y="0"/>
                </a:lnTo>
                <a:lnTo>
                  <a:pt x="0" y="151"/>
                </a:lnTo>
                <a:cubicBezTo>
                  <a:pt x="19" y="7301"/>
                  <a:pt x="39" y="14450"/>
                  <a:pt x="58" y="21600"/>
                </a:cubicBezTo>
                <a:lnTo>
                  <a:pt x="16891" y="21527"/>
                </a:lnTo>
                <a:lnTo>
                  <a:pt x="18117" y="21527"/>
                </a:lnTo>
                <a:cubicBezTo>
                  <a:pt x="18182" y="21527"/>
                  <a:pt x="18247" y="21324"/>
                  <a:pt x="18310" y="21324"/>
                </a:cubicBezTo>
                <a:cubicBezTo>
                  <a:pt x="18310" y="21120"/>
                  <a:pt x="18377" y="21120"/>
                  <a:pt x="18377" y="21120"/>
                </a:cubicBezTo>
                <a:lnTo>
                  <a:pt x="21472" y="11372"/>
                </a:lnTo>
                <a:cubicBezTo>
                  <a:pt x="21600" y="10966"/>
                  <a:pt x="21600" y="10560"/>
                  <a:pt x="21472" y="1015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4" name="Shape 234"/>
          <p:cNvSpPr>
            <a:spLocks noGrp="1"/>
          </p:cNvSpPr>
          <p:nvPr>
            <p:ph type="sldNum" sz="quarter" idx="2"/>
          </p:nvPr>
        </p:nvSpPr>
        <p:spPr>
          <a:xfrm>
            <a:off x="925905" y="3228581"/>
            <a:ext cx="385675" cy="396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3" name="Group 253"/>
          <p:cNvGrpSpPr/>
          <p:nvPr/>
        </p:nvGrpSpPr>
        <p:grpSpPr>
          <a:xfrm>
            <a:off x="0" y="228600"/>
            <a:ext cx="2851518" cy="6638629"/>
            <a:chOff x="0" y="0"/>
            <a:chExt cx="2851516" cy="6638628"/>
          </a:xfrm>
        </p:grpSpPr>
        <p:sp>
          <p:nvSpPr>
            <p:cNvPr id="241" name="Shape 241"/>
            <p:cNvSpPr/>
            <p:nvPr/>
          </p:nvSpPr>
          <p:spPr>
            <a:xfrm>
              <a:off x="-1" y="2346443"/>
              <a:ext cx="100643" cy="62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9636" y="18582"/>
                    <a:pt x="18655" y="15724"/>
                    <a:pt x="16691" y="12706"/>
                  </a:cubicBezTo>
                  <a:cubicBezTo>
                    <a:pt x="10800" y="8576"/>
                    <a:pt x="5891" y="4288"/>
                    <a:pt x="0" y="0"/>
                  </a:cubicBezTo>
                  <a:cubicBezTo>
                    <a:pt x="0" y="5559"/>
                    <a:pt x="0" y="5559"/>
                    <a:pt x="0" y="5559"/>
                  </a:cubicBezTo>
                  <a:cubicBezTo>
                    <a:pt x="5891" y="10165"/>
                    <a:pt x="12764" y="14929"/>
                    <a:pt x="19636" y="19694"/>
                  </a:cubicBezTo>
                  <a:cubicBezTo>
                    <a:pt x="19636" y="20329"/>
                    <a:pt x="20618" y="20965"/>
                    <a:pt x="21600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2" name="Shape 242"/>
            <p:cNvSpPr/>
            <p:nvPr/>
          </p:nvSpPr>
          <p:spPr>
            <a:xfrm>
              <a:off x="128598" y="2927929"/>
              <a:ext cx="646718" cy="2322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69" y="15000"/>
                  </a:moveTo>
                  <a:cubicBezTo>
                    <a:pt x="15891" y="17229"/>
                    <a:pt x="18514" y="19414"/>
                    <a:pt x="21446" y="21600"/>
                  </a:cubicBezTo>
                  <a:cubicBezTo>
                    <a:pt x="21446" y="21214"/>
                    <a:pt x="21446" y="20871"/>
                    <a:pt x="21600" y="20486"/>
                  </a:cubicBezTo>
                  <a:cubicBezTo>
                    <a:pt x="19131" y="18643"/>
                    <a:pt x="16817" y="16757"/>
                    <a:pt x="14657" y="14871"/>
                  </a:cubicBezTo>
                  <a:cubicBezTo>
                    <a:pt x="8949" y="9986"/>
                    <a:pt x="4166" y="5014"/>
                    <a:pt x="0" y="0"/>
                  </a:cubicBezTo>
                  <a:cubicBezTo>
                    <a:pt x="309" y="857"/>
                    <a:pt x="617" y="1757"/>
                    <a:pt x="926" y="2614"/>
                  </a:cubicBezTo>
                  <a:cubicBezTo>
                    <a:pt x="4629" y="6771"/>
                    <a:pt x="8640" y="10929"/>
                    <a:pt x="13269" y="150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3" name="Shape 243"/>
            <p:cNvSpPr/>
            <p:nvPr/>
          </p:nvSpPr>
          <p:spPr>
            <a:xfrm>
              <a:off x="806998" y="5218460"/>
              <a:ext cx="609443" cy="1420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9" y="1543"/>
                  </a:moveTo>
                  <a:cubicBezTo>
                    <a:pt x="818" y="1052"/>
                    <a:pt x="327" y="561"/>
                    <a:pt x="0" y="0"/>
                  </a:cubicBezTo>
                  <a:cubicBezTo>
                    <a:pt x="0" y="701"/>
                    <a:pt x="0" y="1332"/>
                    <a:pt x="0" y="2034"/>
                  </a:cubicBezTo>
                  <a:cubicBezTo>
                    <a:pt x="3436" y="5961"/>
                    <a:pt x="7200" y="9818"/>
                    <a:pt x="11127" y="13605"/>
                  </a:cubicBezTo>
                  <a:cubicBezTo>
                    <a:pt x="13909" y="16270"/>
                    <a:pt x="17018" y="18935"/>
                    <a:pt x="20127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491" y="18865"/>
                    <a:pt x="15382" y="16130"/>
                    <a:pt x="12600" y="13325"/>
                  </a:cubicBezTo>
                  <a:cubicBezTo>
                    <a:pt x="8509" y="9468"/>
                    <a:pt x="4745" y="5540"/>
                    <a:pt x="1309" y="1543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4" name="Shape 244"/>
            <p:cNvSpPr/>
            <p:nvPr/>
          </p:nvSpPr>
          <p:spPr>
            <a:xfrm>
              <a:off x="959824" y="6275199"/>
              <a:ext cx="171465" cy="363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46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4011" y="14491"/>
                    <a:pt x="7005" y="7382"/>
                    <a:pt x="0" y="0"/>
                  </a:cubicBezTo>
                  <a:cubicBezTo>
                    <a:pt x="4670" y="7382"/>
                    <a:pt x="9924" y="14491"/>
                    <a:pt x="16346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5" name="Shape 245"/>
            <p:cNvSpPr/>
            <p:nvPr/>
          </p:nvSpPr>
          <p:spPr>
            <a:xfrm>
              <a:off x="100641" y="2972659"/>
              <a:ext cx="821909" cy="3328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8" y="19745"/>
                  </a:moveTo>
                  <a:cubicBezTo>
                    <a:pt x="17596" y="18489"/>
                    <a:pt x="15775" y="17232"/>
                    <a:pt x="14076" y="15976"/>
                  </a:cubicBezTo>
                  <a:cubicBezTo>
                    <a:pt x="10193" y="13074"/>
                    <a:pt x="7160" y="10082"/>
                    <a:pt x="4854" y="7060"/>
                  </a:cubicBezTo>
                  <a:cubicBezTo>
                    <a:pt x="3519" y="5235"/>
                    <a:pt x="2427" y="3381"/>
                    <a:pt x="1456" y="1526"/>
                  </a:cubicBezTo>
                  <a:cubicBezTo>
                    <a:pt x="971" y="1017"/>
                    <a:pt x="485" y="509"/>
                    <a:pt x="0" y="0"/>
                  </a:cubicBezTo>
                  <a:cubicBezTo>
                    <a:pt x="971" y="2363"/>
                    <a:pt x="2306" y="4757"/>
                    <a:pt x="4004" y="7090"/>
                  </a:cubicBezTo>
                  <a:cubicBezTo>
                    <a:pt x="6189" y="10142"/>
                    <a:pt x="9222" y="13134"/>
                    <a:pt x="12984" y="16065"/>
                  </a:cubicBezTo>
                  <a:cubicBezTo>
                    <a:pt x="14926" y="17531"/>
                    <a:pt x="17110" y="18967"/>
                    <a:pt x="19416" y="20373"/>
                  </a:cubicBezTo>
                  <a:cubicBezTo>
                    <a:pt x="20144" y="20792"/>
                    <a:pt x="20872" y="21181"/>
                    <a:pt x="21600" y="21600"/>
                  </a:cubicBezTo>
                  <a:cubicBezTo>
                    <a:pt x="21357" y="21450"/>
                    <a:pt x="21236" y="21331"/>
                    <a:pt x="21115" y="21181"/>
                  </a:cubicBezTo>
                  <a:cubicBezTo>
                    <a:pt x="20508" y="20702"/>
                    <a:pt x="20022" y="20224"/>
                    <a:pt x="19658" y="19745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6" name="Shape 246"/>
            <p:cNvSpPr/>
            <p:nvPr/>
          </p:nvSpPr>
          <p:spPr>
            <a:xfrm>
              <a:off x="26126" y="0"/>
              <a:ext cx="102473" cy="2927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5" h="21600" extrusionOk="0">
                  <a:moveTo>
                    <a:pt x="9565" y="19627"/>
                  </a:moveTo>
                  <a:cubicBezTo>
                    <a:pt x="10505" y="19763"/>
                    <a:pt x="10505" y="19899"/>
                    <a:pt x="10505" y="20035"/>
                  </a:cubicBezTo>
                  <a:cubicBezTo>
                    <a:pt x="13322" y="20511"/>
                    <a:pt x="17078" y="20988"/>
                    <a:pt x="19896" y="21498"/>
                  </a:cubicBezTo>
                  <a:cubicBezTo>
                    <a:pt x="19896" y="21532"/>
                    <a:pt x="19896" y="21566"/>
                    <a:pt x="20835" y="21600"/>
                  </a:cubicBezTo>
                  <a:cubicBezTo>
                    <a:pt x="18957" y="20920"/>
                    <a:pt x="17078" y="20273"/>
                    <a:pt x="15200" y="19593"/>
                  </a:cubicBezTo>
                  <a:cubicBezTo>
                    <a:pt x="7687" y="16123"/>
                    <a:pt x="3931" y="12654"/>
                    <a:pt x="3931" y="9150"/>
                  </a:cubicBezTo>
                  <a:cubicBezTo>
                    <a:pt x="4870" y="6089"/>
                    <a:pt x="7687" y="3061"/>
                    <a:pt x="13322" y="0"/>
                  </a:cubicBezTo>
                  <a:cubicBezTo>
                    <a:pt x="10505" y="0"/>
                    <a:pt x="10505" y="0"/>
                    <a:pt x="10505" y="0"/>
                  </a:cubicBezTo>
                  <a:cubicBezTo>
                    <a:pt x="3931" y="3027"/>
                    <a:pt x="1113" y="6089"/>
                    <a:pt x="174" y="9150"/>
                  </a:cubicBezTo>
                  <a:cubicBezTo>
                    <a:pt x="-765" y="12654"/>
                    <a:pt x="2052" y="16123"/>
                    <a:pt x="9565" y="1962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7" name="Shape 247"/>
            <p:cNvSpPr/>
            <p:nvPr/>
          </p:nvSpPr>
          <p:spPr>
            <a:xfrm>
              <a:off x="78276" y="2715463"/>
              <a:ext cx="78278" cy="493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541" y="3836"/>
                    <a:pt x="3812" y="7469"/>
                    <a:pt x="6353" y="11305"/>
                  </a:cubicBezTo>
                  <a:cubicBezTo>
                    <a:pt x="11435" y="14736"/>
                    <a:pt x="16518" y="18168"/>
                    <a:pt x="21600" y="21600"/>
                  </a:cubicBezTo>
                  <a:cubicBezTo>
                    <a:pt x="19059" y="17563"/>
                    <a:pt x="16518" y="13323"/>
                    <a:pt x="13976" y="9286"/>
                  </a:cubicBezTo>
                  <a:cubicBezTo>
                    <a:pt x="12706" y="9084"/>
                    <a:pt x="12706" y="8882"/>
                    <a:pt x="12706" y="8680"/>
                  </a:cubicBezTo>
                  <a:cubicBezTo>
                    <a:pt x="8894" y="5652"/>
                    <a:pt x="3812" y="282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8" name="Shape 248"/>
            <p:cNvSpPr/>
            <p:nvPr/>
          </p:nvSpPr>
          <p:spPr>
            <a:xfrm>
              <a:off x="769723" y="5250144"/>
              <a:ext cx="190102" cy="102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3016"/>
                    <a:pt x="1054" y="6032"/>
                    <a:pt x="2634" y="9049"/>
                  </a:cubicBezTo>
                  <a:cubicBezTo>
                    <a:pt x="4215" y="11384"/>
                    <a:pt x="6322" y="13816"/>
                    <a:pt x="8956" y="16151"/>
                  </a:cubicBezTo>
                  <a:cubicBezTo>
                    <a:pt x="10010" y="16735"/>
                    <a:pt x="11590" y="17319"/>
                    <a:pt x="12644" y="17903"/>
                  </a:cubicBezTo>
                  <a:cubicBezTo>
                    <a:pt x="15805" y="19168"/>
                    <a:pt x="18439" y="20335"/>
                    <a:pt x="21600" y="21600"/>
                  </a:cubicBezTo>
                  <a:cubicBezTo>
                    <a:pt x="21073" y="21308"/>
                    <a:pt x="20546" y="20919"/>
                    <a:pt x="20020" y="20627"/>
                  </a:cubicBezTo>
                  <a:cubicBezTo>
                    <a:pt x="13698" y="16735"/>
                    <a:pt x="9483" y="12843"/>
                    <a:pt x="6849" y="8951"/>
                  </a:cubicBezTo>
                  <a:cubicBezTo>
                    <a:pt x="5795" y="6616"/>
                    <a:pt x="4741" y="4378"/>
                    <a:pt x="4215" y="2141"/>
                  </a:cubicBezTo>
                  <a:cubicBezTo>
                    <a:pt x="4215" y="2043"/>
                    <a:pt x="3688" y="1946"/>
                    <a:pt x="3688" y="1751"/>
                  </a:cubicBezTo>
                  <a:cubicBezTo>
                    <a:pt x="2634" y="1168"/>
                    <a:pt x="1054" y="58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9" name="Shape 249"/>
            <p:cNvSpPr/>
            <p:nvPr/>
          </p:nvSpPr>
          <p:spPr>
            <a:xfrm>
              <a:off x="775314" y="1170426"/>
              <a:ext cx="2076203" cy="4048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6" y="21010"/>
                  </a:moveTo>
                  <a:cubicBezTo>
                    <a:pt x="480" y="18992"/>
                    <a:pt x="1248" y="17000"/>
                    <a:pt x="2400" y="15081"/>
                  </a:cubicBezTo>
                  <a:cubicBezTo>
                    <a:pt x="3600" y="13162"/>
                    <a:pt x="5232" y="11317"/>
                    <a:pt x="7152" y="9545"/>
                  </a:cubicBezTo>
                  <a:cubicBezTo>
                    <a:pt x="9072" y="7774"/>
                    <a:pt x="11280" y="6101"/>
                    <a:pt x="13680" y="4502"/>
                  </a:cubicBezTo>
                  <a:cubicBezTo>
                    <a:pt x="14880" y="3715"/>
                    <a:pt x="16176" y="2928"/>
                    <a:pt x="17472" y="2190"/>
                  </a:cubicBezTo>
                  <a:cubicBezTo>
                    <a:pt x="18144" y="1821"/>
                    <a:pt x="18816" y="1427"/>
                    <a:pt x="19488" y="1082"/>
                  </a:cubicBezTo>
                  <a:cubicBezTo>
                    <a:pt x="20208" y="713"/>
                    <a:pt x="20880" y="369"/>
                    <a:pt x="21600" y="25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0832" y="344"/>
                    <a:pt x="20160" y="689"/>
                    <a:pt x="19440" y="1058"/>
                  </a:cubicBezTo>
                  <a:cubicBezTo>
                    <a:pt x="18768" y="1402"/>
                    <a:pt x="18096" y="1771"/>
                    <a:pt x="17424" y="2165"/>
                  </a:cubicBezTo>
                  <a:cubicBezTo>
                    <a:pt x="16080" y="2903"/>
                    <a:pt x="14784" y="3666"/>
                    <a:pt x="13584" y="4453"/>
                  </a:cubicBezTo>
                  <a:cubicBezTo>
                    <a:pt x="11136" y="6052"/>
                    <a:pt x="8880" y="7725"/>
                    <a:pt x="6960" y="9496"/>
                  </a:cubicBezTo>
                  <a:cubicBezTo>
                    <a:pt x="4992" y="11243"/>
                    <a:pt x="3360" y="13113"/>
                    <a:pt x="2160" y="15031"/>
                  </a:cubicBezTo>
                  <a:cubicBezTo>
                    <a:pt x="912" y="16975"/>
                    <a:pt x="144" y="18968"/>
                    <a:pt x="0" y="21010"/>
                  </a:cubicBezTo>
                  <a:cubicBezTo>
                    <a:pt x="0" y="21059"/>
                    <a:pt x="0" y="21083"/>
                    <a:pt x="0" y="21133"/>
                  </a:cubicBezTo>
                  <a:cubicBezTo>
                    <a:pt x="96" y="21280"/>
                    <a:pt x="192" y="21452"/>
                    <a:pt x="336" y="21600"/>
                  </a:cubicBezTo>
                  <a:cubicBezTo>
                    <a:pt x="336" y="21403"/>
                    <a:pt x="336" y="21206"/>
                    <a:pt x="336" y="2101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0" name="Shape 250"/>
            <p:cNvSpPr/>
            <p:nvPr/>
          </p:nvSpPr>
          <p:spPr>
            <a:xfrm>
              <a:off x="922549" y="6301291"/>
              <a:ext cx="162147" cy="337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101"/>
                    <a:pt x="9874" y="14499"/>
                    <a:pt x="1604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4194" y="14499"/>
                    <a:pt x="6789" y="7101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1" name="Shape 251"/>
            <p:cNvSpPr/>
            <p:nvPr/>
          </p:nvSpPr>
          <p:spPr>
            <a:xfrm>
              <a:off x="769723" y="5130865"/>
              <a:ext cx="37276" cy="221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0" y="19800"/>
                  </a:moveTo>
                  <a:cubicBezTo>
                    <a:pt x="18900" y="20700"/>
                    <a:pt x="21600" y="21150"/>
                    <a:pt x="21600" y="21600"/>
                  </a:cubicBezTo>
                  <a:cubicBezTo>
                    <a:pt x="21600" y="17100"/>
                    <a:pt x="21600" y="13050"/>
                    <a:pt x="21600" y="8550"/>
                  </a:cubicBezTo>
                  <a:cubicBezTo>
                    <a:pt x="13500" y="5850"/>
                    <a:pt x="8100" y="2700"/>
                    <a:pt x="2700" y="0"/>
                  </a:cubicBezTo>
                  <a:cubicBezTo>
                    <a:pt x="0" y="4050"/>
                    <a:pt x="0" y="7650"/>
                    <a:pt x="0" y="11700"/>
                  </a:cubicBezTo>
                  <a:cubicBezTo>
                    <a:pt x="5400" y="14400"/>
                    <a:pt x="13500" y="17100"/>
                    <a:pt x="18900" y="198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2" name="Shape 252"/>
            <p:cNvSpPr/>
            <p:nvPr/>
          </p:nvSpPr>
          <p:spPr>
            <a:xfrm>
              <a:off x="849863" y="6016138"/>
              <a:ext cx="238559" cy="622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08" y="2880"/>
                  </a:moveTo>
                  <a:cubicBezTo>
                    <a:pt x="2077" y="1920"/>
                    <a:pt x="831" y="960"/>
                    <a:pt x="0" y="0"/>
                  </a:cubicBezTo>
                  <a:cubicBezTo>
                    <a:pt x="1246" y="2560"/>
                    <a:pt x="2908" y="5120"/>
                    <a:pt x="4985" y="7680"/>
                  </a:cubicBezTo>
                  <a:cubicBezTo>
                    <a:pt x="5400" y="8480"/>
                    <a:pt x="5815" y="9120"/>
                    <a:pt x="6646" y="9920"/>
                  </a:cubicBezTo>
                  <a:cubicBezTo>
                    <a:pt x="11215" y="13760"/>
                    <a:pt x="16200" y="17760"/>
                    <a:pt x="2118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031" y="17440"/>
                    <a:pt x="13292" y="13280"/>
                    <a:pt x="9969" y="8960"/>
                  </a:cubicBezTo>
                  <a:cubicBezTo>
                    <a:pt x="7477" y="6880"/>
                    <a:pt x="5400" y="4960"/>
                    <a:pt x="2908" y="288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66" name="Group 266"/>
          <p:cNvGrpSpPr/>
          <p:nvPr/>
        </p:nvGrpSpPr>
        <p:grpSpPr>
          <a:xfrm>
            <a:off x="27221" y="-787"/>
            <a:ext cx="2356674" cy="6854041"/>
            <a:chOff x="0" y="0"/>
            <a:chExt cx="2356673" cy="6854039"/>
          </a:xfrm>
        </p:grpSpPr>
        <p:sp>
          <p:nvSpPr>
            <p:cNvPr id="254" name="Shape 254"/>
            <p:cNvSpPr/>
            <p:nvPr/>
          </p:nvSpPr>
          <p:spPr>
            <a:xfrm>
              <a:off x="0" y="-1"/>
              <a:ext cx="494327" cy="440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8" y="4930"/>
                  </a:moveTo>
                  <a:cubicBezTo>
                    <a:pt x="2307" y="6762"/>
                    <a:pt x="3565" y="8617"/>
                    <a:pt x="5452" y="10448"/>
                  </a:cubicBezTo>
                  <a:cubicBezTo>
                    <a:pt x="7130" y="12279"/>
                    <a:pt x="9227" y="14110"/>
                    <a:pt x="11953" y="15942"/>
                  </a:cubicBezTo>
                  <a:cubicBezTo>
                    <a:pt x="14470" y="17773"/>
                    <a:pt x="17616" y="19581"/>
                    <a:pt x="21181" y="21389"/>
                  </a:cubicBezTo>
                  <a:cubicBezTo>
                    <a:pt x="21390" y="21459"/>
                    <a:pt x="21600" y="21530"/>
                    <a:pt x="21600" y="21600"/>
                  </a:cubicBezTo>
                  <a:cubicBezTo>
                    <a:pt x="21390" y="21248"/>
                    <a:pt x="20971" y="20872"/>
                    <a:pt x="20761" y="20520"/>
                  </a:cubicBezTo>
                  <a:cubicBezTo>
                    <a:pt x="20761" y="20450"/>
                    <a:pt x="20761" y="20379"/>
                    <a:pt x="20761" y="20332"/>
                  </a:cubicBezTo>
                  <a:cubicBezTo>
                    <a:pt x="17825" y="18853"/>
                    <a:pt x="15309" y="17397"/>
                    <a:pt x="13212" y="15918"/>
                  </a:cubicBezTo>
                  <a:cubicBezTo>
                    <a:pt x="10485" y="14087"/>
                    <a:pt x="8179" y="12279"/>
                    <a:pt x="6291" y="10424"/>
                  </a:cubicBezTo>
                  <a:cubicBezTo>
                    <a:pt x="4404" y="8593"/>
                    <a:pt x="2936" y="6762"/>
                    <a:pt x="1887" y="4907"/>
                  </a:cubicBezTo>
                  <a:cubicBezTo>
                    <a:pt x="1468" y="3991"/>
                    <a:pt x="1049" y="3076"/>
                    <a:pt x="629" y="2160"/>
                  </a:cubicBezTo>
                  <a:cubicBezTo>
                    <a:pt x="419" y="1432"/>
                    <a:pt x="210" y="728"/>
                    <a:pt x="2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8"/>
                    <a:pt x="210" y="1432"/>
                    <a:pt x="210" y="2160"/>
                  </a:cubicBezTo>
                  <a:cubicBezTo>
                    <a:pt x="629" y="3076"/>
                    <a:pt x="839" y="3991"/>
                    <a:pt x="1468" y="49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5" name="Shape 255"/>
            <p:cNvSpPr/>
            <p:nvPr/>
          </p:nvSpPr>
          <p:spPr>
            <a:xfrm>
              <a:off x="523067" y="4317258"/>
              <a:ext cx="423436" cy="1580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09" y="14989"/>
                  </a:moveTo>
                  <a:cubicBezTo>
                    <a:pt x="15709" y="17215"/>
                    <a:pt x="18409" y="19440"/>
                    <a:pt x="21600" y="21600"/>
                  </a:cubicBezTo>
                  <a:cubicBezTo>
                    <a:pt x="21600" y="21142"/>
                    <a:pt x="21600" y="20618"/>
                    <a:pt x="21600" y="20160"/>
                  </a:cubicBezTo>
                  <a:cubicBezTo>
                    <a:pt x="21600" y="20095"/>
                    <a:pt x="21600" y="19964"/>
                    <a:pt x="21600" y="19898"/>
                  </a:cubicBezTo>
                  <a:cubicBezTo>
                    <a:pt x="19391" y="18196"/>
                    <a:pt x="17182" y="16495"/>
                    <a:pt x="15218" y="14793"/>
                  </a:cubicBezTo>
                  <a:cubicBezTo>
                    <a:pt x="9327" y="9949"/>
                    <a:pt x="4173" y="4975"/>
                    <a:pt x="0" y="0"/>
                  </a:cubicBezTo>
                  <a:cubicBezTo>
                    <a:pt x="491" y="1375"/>
                    <a:pt x="982" y="2749"/>
                    <a:pt x="1718" y="4124"/>
                  </a:cubicBezTo>
                  <a:cubicBezTo>
                    <a:pt x="5155" y="7789"/>
                    <a:pt x="8836" y="11389"/>
                    <a:pt x="13009" y="1498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6" name="Shape 256"/>
            <p:cNvSpPr/>
            <p:nvPr/>
          </p:nvSpPr>
          <p:spPr>
            <a:xfrm>
              <a:off x="979074" y="5863468"/>
              <a:ext cx="431100" cy="990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" y="1565"/>
                  </a:moveTo>
                  <a:cubicBezTo>
                    <a:pt x="960" y="1043"/>
                    <a:pt x="480" y="522"/>
                    <a:pt x="0" y="0"/>
                  </a:cubicBezTo>
                  <a:cubicBezTo>
                    <a:pt x="0" y="939"/>
                    <a:pt x="0" y="1983"/>
                    <a:pt x="240" y="3026"/>
                  </a:cubicBezTo>
                  <a:cubicBezTo>
                    <a:pt x="3360" y="6470"/>
                    <a:pt x="6480" y="9913"/>
                    <a:pt x="10080" y="13252"/>
                  </a:cubicBezTo>
                  <a:cubicBezTo>
                    <a:pt x="12960" y="16070"/>
                    <a:pt x="16080" y="18887"/>
                    <a:pt x="1920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240" y="18783"/>
                    <a:pt x="15120" y="15861"/>
                    <a:pt x="12000" y="12835"/>
                  </a:cubicBezTo>
                  <a:cubicBezTo>
                    <a:pt x="8160" y="9183"/>
                    <a:pt x="4800" y="5322"/>
                    <a:pt x="1440" y="1565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7" name="Shape 257"/>
            <p:cNvSpPr/>
            <p:nvPr/>
          </p:nvSpPr>
          <p:spPr>
            <a:xfrm>
              <a:off x="494326" y="4365158"/>
              <a:ext cx="551808" cy="2235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70" y="18917"/>
                  </a:moveTo>
                  <a:cubicBezTo>
                    <a:pt x="17468" y="17946"/>
                    <a:pt x="15965" y="16928"/>
                    <a:pt x="14650" y="15911"/>
                  </a:cubicBezTo>
                  <a:cubicBezTo>
                    <a:pt x="10706" y="12997"/>
                    <a:pt x="7701" y="9991"/>
                    <a:pt x="5447" y="6984"/>
                  </a:cubicBezTo>
                  <a:cubicBezTo>
                    <a:pt x="4132" y="5504"/>
                    <a:pt x="3193" y="3978"/>
                    <a:pt x="2442" y="2451"/>
                  </a:cubicBezTo>
                  <a:cubicBezTo>
                    <a:pt x="1690" y="1619"/>
                    <a:pt x="751" y="833"/>
                    <a:pt x="0" y="0"/>
                  </a:cubicBezTo>
                  <a:cubicBezTo>
                    <a:pt x="939" y="2359"/>
                    <a:pt x="2254" y="4718"/>
                    <a:pt x="3944" y="7030"/>
                  </a:cubicBezTo>
                  <a:cubicBezTo>
                    <a:pt x="6198" y="10083"/>
                    <a:pt x="9203" y="13090"/>
                    <a:pt x="12960" y="16050"/>
                  </a:cubicBezTo>
                  <a:cubicBezTo>
                    <a:pt x="14838" y="17484"/>
                    <a:pt x="16904" y="18964"/>
                    <a:pt x="19346" y="20397"/>
                  </a:cubicBezTo>
                  <a:cubicBezTo>
                    <a:pt x="20097" y="20767"/>
                    <a:pt x="20849" y="21184"/>
                    <a:pt x="21600" y="21600"/>
                  </a:cubicBezTo>
                  <a:cubicBezTo>
                    <a:pt x="21412" y="21461"/>
                    <a:pt x="21224" y="21322"/>
                    <a:pt x="21037" y="21184"/>
                  </a:cubicBezTo>
                  <a:cubicBezTo>
                    <a:pt x="20285" y="20444"/>
                    <a:pt x="19534" y="19657"/>
                    <a:pt x="18970" y="18917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8" name="Shape 258"/>
            <p:cNvSpPr/>
            <p:nvPr/>
          </p:nvSpPr>
          <p:spPr>
            <a:xfrm>
              <a:off x="444311" y="1289983"/>
              <a:ext cx="170725" cy="3027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600" extrusionOk="0">
                  <a:moveTo>
                    <a:pt x="9750" y="21600"/>
                  </a:moveTo>
                  <a:cubicBezTo>
                    <a:pt x="8550" y="21191"/>
                    <a:pt x="7950" y="20781"/>
                    <a:pt x="7350" y="20372"/>
                  </a:cubicBezTo>
                  <a:cubicBezTo>
                    <a:pt x="4350" y="18085"/>
                    <a:pt x="2550" y="15833"/>
                    <a:pt x="2550" y="13581"/>
                  </a:cubicBezTo>
                  <a:cubicBezTo>
                    <a:pt x="2550" y="11295"/>
                    <a:pt x="4350" y="9043"/>
                    <a:pt x="7350" y="6756"/>
                  </a:cubicBezTo>
                  <a:cubicBezTo>
                    <a:pt x="8550" y="5630"/>
                    <a:pt x="10350" y="4504"/>
                    <a:pt x="12750" y="3378"/>
                  </a:cubicBezTo>
                  <a:cubicBezTo>
                    <a:pt x="15150" y="2252"/>
                    <a:pt x="17550" y="1126"/>
                    <a:pt x="21150" y="0"/>
                  </a:cubicBezTo>
                  <a:cubicBezTo>
                    <a:pt x="20550" y="0"/>
                    <a:pt x="20550" y="0"/>
                    <a:pt x="20550" y="0"/>
                  </a:cubicBezTo>
                  <a:cubicBezTo>
                    <a:pt x="16950" y="1126"/>
                    <a:pt x="13950" y="2252"/>
                    <a:pt x="11550" y="3378"/>
                  </a:cubicBezTo>
                  <a:cubicBezTo>
                    <a:pt x="9150" y="4504"/>
                    <a:pt x="7350" y="5630"/>
                    <a:pt x="5550" y="6756"/>
                  </a:cubicBezTo>
                  <a:cubicBezTo>
                    <a:pt x="1950" y="9009"/>
                    <a:pt x="150" y="11295"/>
                    <a:pt x="150" y="13581"/>
                  </a:cubicBezTo>
                  <a:cubicBezTo>
                    <a:pt x="-450" y="15731"/>
                    <a:pt x="750" y="17915"/>
                    <a:pt x="3750" y="20099"/>
                  </a:cubicBezTo>
                  <a:cubicBezTo>
                    <a:pt x="5550" y="20576"/>
                    <a:pt x="7350" y="21088"/>
                    <a:pt x="9150" y="21566"/>
                  </a:cubicBezTo>
                  <a:cubicBezTo>
                    <a:pt x="9150" y="21566"/>
                    <a:pt x="9750" y="21600"/>
                    <a:pt x="9750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9" name="Shape 259"/>
            <p:cNvSpPr/>
            <p:nvPr/>
          </p:nvSpPr>
          <p:spPr>
            <a:xfrm>
              <a:off x="1084453" y="6572387"/>
              <a:ext cx="134120" cy="281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71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86" y="14644"/>
                    <a:pt x="6943" y="7322"/>
                    <a:pt x="0" y="0"/>
                  </a:cubicBezTo>
                  <a:cubicBezTo>
                    <a:pt x="4629" y="7322"/>
                    <a:pt x="10029" y="14644"/>
                    <a:pt x="16971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0" name="Shape 260"/>
            <p:cNvSpPr/>
            <p:nvPr/>
          </p:nvSpPr>
          <p:spPr>
            <a:xfrm>
              <a:off x="475166" y="4108415"/>
              <a:ext cx="82390" cy="511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082" y="10901"/>
                  </a:moveTo>
                  <a:cubicBezTo>
                    <a:pt x="10165" y="14535"/>
                    <a:pt x="16518" y="17966"/>
                    <a:pt x="21600" y="21600"/>
                  </a:cubicBezTo>
                  <a:cubicBezTo>
                    <a:pt x="17788" y="17361"/>
                    <a:pt x="15247" y="13121"/>
                    <a:pt x="12706" y="8882"/>
                  </a:cubicBezTo>
                  <a:cubicBezTo>
                    <a:pt x="12706" y="8882"/>
                    <a:pt x="11435" y="8680"/>
                    <a:pt x="11435" y="8680"/>
                  </a:cubicBezTo>
                  <a:cubicBezTo>
                    <a:pt x="7624" y="5854"/>
                    <a:pt x="3812" y="2826"/>
                    <a:pt x="0" y="0"/>
                  </a:cubicBezTo>
                  <a:cubicBezTo>
                    <a:pt x="0" y="404"/>
                    <a:pt x="0" y="1009"/>
                    <a:pt x="0" y="1615"/>
                  </a:cubicBezTo>
                  <a:cubicBezTo>
                    <a:pt x="1271" y="4643"/>
                    <a:pt x="3812" y="7873"/>
                    <a:pt x="5082" y="10901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1" name="Shape 261"/>
            <p:cNvSpPr/>
            <p:nvPr/>
          </p:nvSpPr>
          <p:spPr>
            <a:xfrm>
              <a:off x="946501" y="3146585"/>
              <a:ext cx="1410173" cy="2716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8" y="21030"/>
                  </a:moveTo>
                  <a:cubicBezTo>
                    <a:pt x="661" y="19052"/>
                    <a:pt x="1396" y="17037"/>
                    <a:pt x="2571" y="15097"/>
                  </a:cubicBezTo>
                  <a:cubicBezTo>
                    <a:pt x="3747" y="13196"/>
                    <a:pt x="5363" y="11332"/>
                    <a:pt x="7273" y="9583"/>
                  </a:cubicBezTo>
                  <a:cubicBezTo>
                    <a:pt x="9110" y="7796"/>
                    <a:pt x="11314" y="6123"/>
                    <a:pt x="13739" y="4525"/>
                  </a:cubicBezTo>
                  <a:cubicBezTo>
                    <a:pt x="14914" y="3727"/>
                    <a:pt x="16163" y="2928"/>
                    <a:pt x="17486" y="2206"/>
                  </a:cubicBezTo>
                  <a:cubicBezTo>
                    <a:pt x="18147" y="1825"/>
                    <a:pt x="18808" y="1445"/>
                    <a:pt x="19469" y="1065"/>
                  </a:cubicBezTo>
                  <a:cubicBezTo>
                    <a:pt x="20131" y="723"/>
                    <a:pt x="20865" y="342"/>
                    <a:pt x="21600" y="0"/>
                  </a:cubicBezTo>
                  <a:cubicBezTo>
                    <a:pt x="21527" y="0"/>
                    <a:pt x="21527" y="0"/>
                    <a:pt x="21527" y="0"/>
                  </a:cubicBezTo>
                  <a:cubicBezTo>
                    <a:pt x="20792" y="342"/>
                    <a:pt x="20057" y="685"/>
                    <a:pt x="19396" y="1027"/>
                  </a:cubicBezTo>
                  <a:cubicBezTo>
                    <a:pt x="18735" y="1407"/>
                    <a:pt x="18073" y="1787"/>
                    <a:pt x="17412" y="2130"/>
                  </a:cubicBezTo>
                  <a:cubicBezTo>
                    <a:pt x="16016" y="2890"/>
                    <a:pt x="14767" y="3651"/>
                    <a:pt x="13592" y="4449"/>
                  </a:cubicBezTo>
                  <a:cubicBezTo>
                    <a:pt x="11094" y="6046"/>
                    <a:pt x="8890" y="7720"/>
                    <a:pt x="6980" y="9469"/>
                  </a:cubicBezTo>
                  <a:cubicBezTo>
                    <a:pt x="4996" y="11256"/>
                    <a:pt x="3380" y="13120"/>
                    <a:pt x="2204" y="15059"/>
                  </a:cubicBezTo>
                  <a:cubicBezTo>
                    <a:pt x="955" y="16923"/>
                    <a:pt x="220" y="18900"/>
                    <a:pt x="0" y="20877"/>
                  </a:cubicBezTo>
                  <a:cubicBezTo>
                    <a:pt x="220" y="21106"/>
                    <a:pt x="367" y="21334"/>
                    <a:pt x="514" y="21600"/>
                  </a:cubicBezTo>
                  <a:cubicBezTo>
                    <a:pt x="514" y="21410"/>
                    <a:pt x="514" y="21220"/>
                    <a:pt x="588" y="210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2" name="Shape 262"/>
            <p:cNvSpPr/>
            <p:nvPr/>
          </p:nvSpPr>
          <p:spPr>
            <a:xfrm>
              <a:off x="1046133" y="6601126"/>
              <a:ext cx="120709" cy="252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336"/>
                    <a:pt x="10368" y="14672"/>
                    <a:pt x="1641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24" y="14672"/>
                    <a:pt x="6912" y="7336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3" name="Shape 263"/>
            <p:cNvSpPr/>
            <p:nvPr/>
          </p:nvSpPr>
          <p:spPr>
            <a:xfrm>
              <a:off x="946501" y="5897956"/>
              <a:ext cx="137953" cy="674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4596"/>
                    <a:pt x="1490" y="9191"/>
                    <a:pt x="5214" y="13634"/>
                  </a:cubicBezTo>
                  <a:cubicBezTo>
                    <a:pt x="8193" y="15013"/>
                    <a:pt x="10428" y="16545"/>
                    <a:pt x="13407" y="17923"/>
                  </a:cubicBezTo>
                  <a:cubicBezTo>
                    <a:pt x="16386" y="19149"/>
                    <a:pt x="18621" y="20374"/>
                    <a:pt x="21600" y="21600"/>
                  </a:cubicBezTo>
                  <a:cubicBezTo>
                    <a:pt x="20855" y="21294"/>
                    <a:pt x="20855" y="20987"/>
                    <a:pt x="20110" y="20681"/>
                  </a:cubicBezTo>
                  <a:cubicBezTo>
                    <a:pt x="11917" y="15013"/>
                    <a:pt x="7448" y="9191"/>
                    <a:pt x="5959" y="3370"/>
                  </a:cubicBezTo>
                  <a:cubicBezTo>
                    <a:pt x="5214" y="2757"/>
                    <a:pt x="3724" y="2298"/>
                    <a:pt x="2979" y="1685"/>
                  </a:cubicBezTo>
                  <a:cubicBezTo>
                    <a:pt x="1490" y="1072"/>
                    <a:pt x="745" y="460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4" name="Shape 264"/>
            <p:cNvSpPr/>
            <p:nvPr/>
          </p:nvSpPr>
          <p:spPr>
            <a:xfrm>
              <a:off x="946501" y="5773415"/>
              <a:ext cx="38321" cy="228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700"/>
                  </a:moveTo>
                  <a:cubicBezTo>
                    <a:pt x="2700" y="13050"/>
                    <a:pt x="5400" y="14850"/>
                    <a:pt x="10800" y="16650"/>
                  </a:cubicBezTo>
                  <a:cubicBezTo>
                    <a:pt x="13500" y="18450"/>
                    <a:pt x="18900" y="19800"/>
                    <a:pt x="21600" y="21600"/>
                  </a:cubicBezTo>
                  <a:cubicBezTo>
                    <a:pt x="18900" y="17100"/>
                    <a:pt x="18900" y="12600"/>
                    <a:pt x="18900" y="8550"/>
                  </a:cubicBezTo>
                  <a:cubicBezTo>
                    <a:pt x="13500" y="5400"/>
                    <a:pt x="8100" y="2700"/>
                    <a:pt x="0" y="0"/>
                  </a:cubicBezTo>
                  <a:cubicBezTo>
                    <a:pt x="0" y="450"/>
                    <a:pt x="0" y="1350"/>
                    <a:pt x="0" y="1800"/>
                  </a:cubicBezTo>
                  <a:cubicBezTo>
                    <a:pt x="0" y="4950"/>
                    <a:pt x="0" y="8550"/>
                    <a:pt x="0" y="117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5" name="Shape 265"/>
            <p:cNvSpPr/>
            <p:nvPr/>
          </p:nvSpPr>
          <p:spPr>
            <a:xfrm>
              <a:off x="979074" y="6323307"/>
              <a:ext cx="210760" cy="530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5449"/>
                  </a:moveTo>
                  <a:cubicBezTo>
                    <a:pt x="3436" y="3697"/>
                    <a:pt x="1964" y="1751"/>
                    <a:pt x="0" y="0"/>
                  </a:cubicBezTo>
                  <a:cubicBezTo>
                    <a:pt x="1473" y="3114"/>
                    <a:pt x="3436" y="6422"/>
                    <a:pt x="5400" y="9535"/>
                  </a:cubicBezTo>
                  <a:cubicBezTo>
                    <a:pt x="5891" y="10119"/>
                    <a:pt x="6382" y="10703"/>
                    <a:pt x="6873" y="11286"/>
                  </a:cubicBezTo>
                  <a:cubicBezTo>
                    <a:pt x="10800" y="14789"/>
                    <a:pt x="14727" y="18292"/>
                    <a:pt x="1914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182" y="17903"/>
                    <a:pt x="13745" y="14011"/>
                    <a:pt x="10800" y="10119"/>
                  </a:cubicBezTo>
                  <a:cubicBezTo>
                    <a:pt x="8836" y="8562"/>
                    <a:pt x="7364" y="7005"/>
                    <a:pt x="5400" y="544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267" name="Shape 267"/>
          <p:cNvSpPr/>
          <p:nvPr/>
        </p:nvSpPr>
        <p:spPr>
          <a:xfrm>
            <a:off x="-1" y="0"/>
            <a:ext cx="182882" cy="6858000"/>
          </a:xfrm>
          <a:prstGeom prst="rect">
            <a:avLst/>
          </a:prstGeom>
          <a:solidFill>
            <a:srgbClr val="766F5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68" name="Shape 268"/>
          <p:cNvSpPr>
            <a:spLocks noGrp="1"/>
          </p:cNvSpPr>
          <p:nvPr>
            <p:ph type="title"/>
          </p:nvPr>
        </p:nvSpPr>
        <p:spPr>
          <a:xfrm>
            <a:off x="2849948" y="609600"/>
            <a:ext cx="8393927" cy="2895600"/>
          </a:xfrm>
          <a:prstGeom prst="rect">
            <a:avLst/>
          </a:prstGeom>
        </p:spPr>
        <p:txBody>
          <a:bodyPr anchor="ctr"/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269" name="Shape 269"/>
          <p:cNvSpPr>
            <a:spLocks noGrp="1"/>
          </p:cNvSpPr>
          <p:nvPr>
            <p:ph type="body" sz="quarter" idx="1"/>
          </p:nvPr>
        </p:nvSpPr>
        <p:spPr>
          <a:xfrm>
            <a:off x="3275012" y="3505200"/>
            <a:ext cx="7536555" cy="381000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  <a:defRPr sz="1600">
                <a:solidFill>
                  <a:srgbClr val="808080"/>
                </a:solidFill>
              </a:defRPr>
            </a:lvl1pPr>
            <a:lvl2pPr marL="0" indent="457200">
              <a:buClrTx/>
              <a:buSzTx/>
              <a:buFontTx/>
              <a:buNone/>
              <a:defRPr sz="1600">
                <a:solidFill>
                  <a:srgbClr val="808080"/>
                </a:solidFill>
              </a:defRPr>
            </a:lvl2pPr>
            <a:lvl3pPr marL="0" indent="914400">
              <a:buClrTx/>
              <a:buSzTx/>
              <a:buFontTx/>
              <a:buNone/>
              <a:defRPr sz="1600">
                <a:solidFill>
                  <a:srgbClr val="808080"/>
                </a:solidFill>
              </a:defRPr>
            </a:lvl3pPr>
            <a:lvl4pPr marL="0" indent="1371600">
              <a:buClrTx/>
              <a:buSzTx/>
              <a:buFontTx/>
              <a:buNone/>
              <a:defRPr sz="1600">
                <a:solidFill>
                  <a:srgbClr val="808080"/>
                </a:solidFill>
              </a:defRPr>
            </a:lvl4pPr>
            <a:lvl5pPr marL="0" indent="1828800">
              <a:buClrTx/>
              <a:buSzTx/>
              <a:buFontTx/>
              <a:buNone/>
              <a:defRPr sz="1600">
                <a:solidFill>
                  <a:srgbClr val="80808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0" name="Shape 270"/>
          <p:cNvSpPr>
            <a:spLocks noGrp="1"/>
          </p:cNvSpPr>
          <p:nvPr>
            <p:ph type="body" sz="quarter" idx="13"/>
          </p:nvPr>
        </p:nvSpPr>
        <p:spPr>
          <a:xfrm>
            <a:off x="2589211" y="4354045"/>
            <a:ext cx="8915400" cy="1555865"/>
          </a:xfrm>
          <a:prstGeom prst="rect">
            <a:avLst/>
          </a:prstGeom>
        </p:spPr>
        <p:txBody>
          <a:bodyPr anchor="ctr"/>
          <a:lstStyle/>
          <a:p>
            <a:pPr marL="0" indent="0">
              <a:buClrTx/>
              <a:buSzTx/>
              <a:buFontTx/>
              <a:buNone/>
              <a:defRPr>
                <a:solidFill>
                  <a:srgbClr val="595959"/>
                </a:solidFill>
              </a:defRPr>
            </a:pPr>
            <a:endParaRPr/>
          </a:p>
        </p:txBody>
      </p:sp>
      <p:sp>
        <p:nvSpPr>
          <p:cNvPr id="271" name="Shape 271"/>
          <p:cNvSpPr/>
          <p:nvPr/>
        </p:nvSpPr>
        <p:spPr>
          <a:xfrm flipV="1">
            <a:off x="-4189" y="3178175"/>
            <a:ext cx="1595613" cy="5072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600" extrusionOk="0">
                <a:moveTo>
                  <a:pt x="21472" y="10154"/>
                </a:moveTo>
                <a:lnTo>
                  <a:pt x="18377" y="406"/>
                </a:lnTo>
                <a:cubicBezTo>
                  <a:pt x="18356" y="337"/>
                  <a:pt x="18331" y="272"/>
                  <a:pt x="18310" y="203"/>
                </a:cubicBezTo>
                <a:cubicBezTo>
                  <a:pt x="18247" y="0"/>
                  <a:pt x="18182" y="0"/>
                  <a:pt x="18117" y="0"/>
                </a:cubicBezTo>
                <a:lnTo>
                  <a:pt x="16891" y="0"/>
                </a:lnTo>
                <a:lnTo>
                  <a:pt x="0" y="151"/>
                </a:lnTo>
                <a:cubicBezTo>
                  <a:pt x="19" y="7301"/>
                  <a:pt x="39" y="14450"/>
                  <a:pt x="58" y="21600"/>
                </a:cubicBezTo>
                <a:lnTo>
                  <a:pt x="16891" y="21527"/>
                </a:lnTo>
                <a:lnTo>
                  <a:pt x="18117" y="21527"/>
                </a:lnTo>
                <a:cubicBezTo>
                  <a:pt x="18182" y="21527"/>
                  <a:pt x="18247" y="21324"/>
                  <a:pt x="18310" y="21324"/>
                </a:cubicBezTo>
                <a:cubicBezTo>
                  <a:pt x="18310" y="21120"/>
                  <a:pt x="18377" y="21120"/>
                  <a:pt x="18377" y="21120"/>
                </a:cubicBezTo>
                <a:lnTo>
                  <a:pt x="21472" y="11372"/>
                </a:lnTo>
                <a:cubicBezTo>
                  <a:pt x="21600" y="10966"/>
                  <a:pt x="21600" y="10560"/>
                  <a:pt x="21472" y="1015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72" name="Shape 272"/>
          <p:cNvSpPr/>
          <p:nvPr/>
        </p:nvSpPr>
        <p:spPr>
          <a:xfrm>
            <a:off x="2467652" y="327092"/>
            <a:ext cx="609601" cy="122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“</a:t>
            </a:r>
          </a:p>
        </p:txBody>
      </p:sp>
      <p:sp>
        <p:nvSpPr>
          <p:cNvPr id="273" name="Shape 273"/>
          <p:cNvSpPr/>
          <p:nvPr/>
        </p:nvSpPr>
        <p:spPr>
          <a:xfrm>
            <a:off x="11114851" y="2584393"/>
            <a:ext cx="609601" cy="122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”</a:t>
            </a:r>
          </a:p>
        </p:txBody>
      </p:sp>
      <p:sp>
        <p:nvSpPr>
          <p:cNvPr id="274" name="Shape 274"/>
          <p:cNvSpPr>
            <a:spLocks noGrp="1"/>
          </p:cNvSpPr>
          <p:nvPr>
            <p:ph type="sldNum" sz="quarter" idx="2"/>
          </p:nvPr>
        </p:nvSpPr>
        <p:spPr>
          <a:xfrm>
            <a:off x="925905" y="3228581"/>
            <a:ext cx="385675" cy="396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3" name="Group 293"/>
          <p:cNvGrpSpPr/>
          <p:nvPr/>
        </p:nvGrpSpPr>
        <p:grpSpPr>
          <a:xfrm>
            <a:off x="0" y="228600"/>
            <a:ext cx="2851518" cy="6638629"/>
            <a:chOff x="0" y="0"/>
            <a:chExt cx="2851516" cy="6638628"/>
          </a:xfrm>
        </p:grpSpPr>
        <p:sp>
          <p:nvSpPr>
            <p:cNvPr id="281" name="Shape 281"/>
            <p:cNvSpPr/>
            <p:nvPr/>
          </p:nvSpPr>
          <p:spPr>
            <a:xfrm>
              <a:off x="-1" y="2346443"/>
              <a:ext cx="100643" cy="62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9636" y="18582"/>
                    <a:pt x="18655" y="15724"/>
                    <a:pt x="16691" y="12706"/>
                  </a:cubicBezTo>
                  <a:cubicBezTo>
                    <a:pt x="10800" y="8576"/>
                    <a:pt x="5891" y="4288"/>
                    <a:pt x="0" y="0"/>
                  </a:cubicBezTo>
                  <a:cubicBezTo>
                    <a:pt x="0" y="5559"/>
                    <a:pt x="0" y="5559"/>
                    <a:pt x="0" y="5559"/>
                  </a:cubicBezTo>
                  <a:cubicBezTo>
                    <a:pt x="5891" y="10165"/>
                    <a:pt x="12764" y="14929"/>
                    <a:pt x="19636" y="19694"/>
                  </a:cubicBezTo>
                  <a:cubicBezTo>
                    <a:pt x="19636" y="20329"/>
                    <a:pt x="20618" y="20965"/>
                    <a:pt x="21600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82" name="Shape 282"/>
            <p:cNvSpPr/>
            <p:nvPr/>
          </p:nvSpPr>
          <p:spPr>
            <a:xfrm>
              <a:off x="128598" y="2927929"/>
              <a:ext cx="646718" cy="2322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69" y="15000"/>
                  </a:moveTo>
                  <a:cubicBezTo>
                    <a:pt x="15891" y="17229"/>
                    <a:pt x="18514" y="19414"/>
                    <a:pt x="21446" y="21600"/>
                  </a:cubicBezTo>
                  <a:cubicBezTo>
                    <a:pt x="21446" y="21214"/>
                    <a:pt x="21446" y="20871"/>
                    <a:pt x="21600" y="20486"/>
                  </a:cubicBezTo>
                  <a:cubicBezTo>
                    <a:pt x="19131" y="18643"/>
                    <a:pt x="16817" y="16757"/>
                    <a:pt x="14657" y="14871"/>
                  </a:cubicBezTo>
                  <a:cubicBezTo>
                    <a:pt x="8949" y="9986"/>
                    <a:pt x="4166" y="5014"/>
                    <a:pt x="0" y="0"/>
                  </a:cubicBezTo>
                  <a:cubicBezTo>
                    <a:pt x="309" y="857"/>
                    <a:pt x="617" y="1757"/>
                    <a:pt x="926" y="2614"/>
                  </a:cubicBezTo>
                  <a:cubicBezTo>
                    <a:pt x="4629" y="6771"/>
                    <a:pt x="8640" y="10929"/>
                    <a:pt x="13269" y="150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83" name="Shape 283"/>
            <p:cNvSpPr/>
            <p:nvPr/>
          </p:nvSpPr>
          <p:spPr>
            <a:xfrm>
              <a:off x="806998" y="5218460"/>
              <a:ext cx="609443" cy="1420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9" y="1543"/>
                  </a:moveTo>
                  <a:cubicBezTo>
                    <a:pt x="818" y="1052"/>
                    <a:pt x="327" y="561"/>
                    <a:pt x="0" y="0"/>
                  </a:cubicBezTo>
                  <a:cubicBezTo>
                    <a:pt x="0" y="701"/>
                    <a:pt x="0" y="1332"/>
                    <a:pt x="0" y="2034"/>
                  </a:cubicBezTo>
                  <a:cubicBezTo>
                    <a:pt x="3436" y="5961"/>
                    <a:pt x="7200" y="9818"/>
                    <a:pt x="11127" y="13605"/>
                  </a:cubicBezTo>
                  <a:cubicBezTo>
                    <a:pt x="13909" y="16270"/>
                    <a:pt x="17018" y="18935"/>
                    <a:pt x="20127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491" y="18865"/>
                    <a:pt x="15382" y="16130"/>
                    <a:pt x="12600" y="13325"/>
                  </a:cubicBezTo>
                  <a:cubicBezTo>
                    <a:pt x="8509" y="9468"/>
                    <a:pt x="4745" y="5540"/>
                    <a:pt x="1309" y="1543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84" name="Shape 284"/>
            <p:cNvSpPr/>
            <p:nvPr/>
          </p:nvSpPr>
          <p:spPr>
            <a:xfrm>
              <a:off x="959824" y="6275199"/>
              <a:ext cx="171465" cy="363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46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4011" y="14491"/>
                    <a:pt x="7005" y="7382"/>
                    <a:pt x="0" y="0"/>
                  </a:cubicBezTo>
                  <a:cubicBezTo>
                    <a:pt x="4670" y="7382"/>
                    <a:pt x="9924" y="14491"/>
                    <a:pt x="16346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85" name="Shape 285"/>
            <p:cNvSpPr/>
            <p:nvPr/>
          </p:nvSpPr>
          <p:spPr>
            <a:xfrm>
              <a:off x="100641" y="2972659"/>
              <a:ext cx="821909" cy="3328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8" y="19745"/>
                  </a:moveTo>
                  <a:cubicBezTo>
                    <a:pt x="17596" y="18489"/>
                    <a:pt x="15775" y="17232"/>
                    <a:pt x="14076" y="15976"/>
                  </a:cubicBezTo>
                  <a:cubicBezTo>
                    <a:pt x="10193" y="13074"/>
                    <a:pt x="7160" y="10082"/>
                    <a:pt x="4854" y="7060"/>
                  </a:cubicBezTo>
                  <a:cubicBezTo>
                    <a:pt x="3519" y="5235"/>
                    <a:pt x="2427" y="3381"/>
                    <a:pt x="1456" y="1526"/>
                  </a:cubicBezTo>
                  <a:cubicBezTo>
                    <a:pt x="971" y="1017"/>
                    <a:pt x="485" y="509"/>
                    <a:pt x="0" y="0"/>
                  </a:cubicBezTo>
                  <a:cubicBezTo>
                    <a:pt x="971" y="2363"/>
                    <a:pt x="2306" y="4757"/>
                    <a:pt x="4004" y="7090"/>
                  </a:cubicBezTo>
                  <a:cubicBezTo>
                    <a:pt x="6189" y="10142"/>
                    <a:pt x="9222" y="13134"/>
                    <a:pt x="12984" y="16065"/>
                  </a:cubicBezTo>
                  <a:cubicBezTo>
                    <a:pt x="14926" y="17531"/>
                    <a:pt x="17110" y="18967"/>
                    <a:pt x="19416" y="20373"/>
                  </a:cubicBezTo>
                  <a:cubicBezTo>
                    <a:pt x="20144" y="20792"/>
                    <a:pt x="20872" y="21181"/>
                    <a:pt x="21600" y="21600"/>
                  </a:cubicBezTo>
                  <a:cubicBezTo>
                    <a:pt x="21357" y="21450"/>
                    <a:pt x="21236" y="21331"/>
                    <a:pt x="21115" y="21181"/>
                  </a:cubicBezTo>
                  <a:cubicBezTo>
                    <a:pt x="20508" y="20702"/>
                    <a:pt x="20022" y="20224"/>
                    <a:pt x="19658" y="19745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86" name="Shape 286"/>
            <p:cNvSpPr/>
            <p:nvPr/>
          </p:nvSpPr>
          <p:spPr>
            <a:xfrm>
              <a:off x="26126" y="0"/>
              <a:ext cx="102473" cy="2927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5" h="21600" extrusionOk="0">
                  <a:moveTo>
                    <a:pt x="9565" y="19627"/>
                  </a:moveTo>
                  <a:cubicBezTo>
                    <a:pt x="10505" y="19763"/>
                    <a:pt x="10505" y="19899"/>
                    <a:pt x="10505" y="20035"/>
                  </a:cubicBezTo>
                  <a:cubicBezTo>
                    <a:pt x="13322" y="20511"/>
                    <a:pt x="17078" y="20988"/>
                    <a:pt x="19896" y="21498"/>
                  </a:cubicBezTo>
                  <a:cubicBezTo>
                    <a:pt x="19896" y="21532"/>
                    <a:pt x="19896" y="21566"/>
                    <a:pt x="20835" y="21600"/>
                  </a:cubicBezTo>
                  <a:cubicBezTo>
                    <a:pt x="18957" y="20920"/>
                    <a:pt x="17078" y="20273"/>
                    <a:pt x="15200" y="19593"/>
                  </a:cubicBezTo>
                  <a:cubicBezTo>
                    <a:pt x="7687" y="16123"/>
                    <a:pt x="3931" y="12654"/>
                    <a:pt x="3931" y="9150"/>
                  </a:cubicBezTo>
                  <a:cubicBezTo>
                    <a:pt x="4870" y="6089"/>
                    <a:pt x="7687" y="3061"/>
                    <a:pt x="13322" y="0"/>
                  </a:cubicBezTo>
                  <a:cubicBezTo>
                    <a:pt x="10505" y="0"/>
                    <a:pt x="10505" y="0"/>
                    <a:pt x="10505" y="0"/>
                  </a:cubicBezTo>
                  <a:cubicBezTo>
                    <a:pt x="3931" y="3027"/>
                    <a:pt x="1113" y="6089"/>
                    <a:pt x="174" y="9150"/>
                  </a:cubicBezTo>
                  <a:cubicBezTo>
                    <a:pt x="-765" y="12654"/>
                    <a:pt x="2052" y="16123"/>
                    <a:pt x="9565" y="1962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87" name="Shape 287"/>
            <p:cNvSpPr/>
            <p:nvPr/>
          </p:nvSpPr>
          <p:spPr>
            <a:xfrm>
              <a:off x="78276" y="2715463"/>
              <a:ext cx="78278" cy="493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541" y="3836"/>
                    <a:pt x="3812" y="7469"/>
                    <a:pt x="6353" y="11305"/>
                  </a:cubicBezTo>
                  <a:cubicBezTo>
                    <a:pt x="11435" y="14736"/>
                    <a:pt x="16518" y="18168"/>
                    <a:pt x="21600" y="21600"/>
                  </a:cubicBezTo>
                  <a:cubicBezTo>
                    <a:pt x="19059" y="17563"/>
                    <a:pt x="16518" y="13323"/>
                    <a:pt x="13976" y="9286"/>
                  </a:cubicBezTo>
                  <a:cubicBezTo>
                    <a:pt x="12706" y="9084"/>
                    <a:pt x="12706" y="8882"/>
                    <a:pt x="12706" y="8680"/>
                  </a:cubicBezTo>
                  <a:cubicBezTo>
                    <a:pt x="8894" y="5652"/>
                    <a:pt x="3812" y="282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88" name="Shape 288"/>
            <p:cNvSpPr/>
            <p:nvPr/>
          </p:nvSpPr>
          <p:spPr>
            <a:xfrm>
              <a:off x="769723" y="5250144"/>
              <a:ext cx="190102" cy="102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3016"/>
                    <a:pt x="1054" y="6032"/>
                    <a:pt x="2634" y="9049"/>
                  </a:cubicBezTo>
                  <a:cubicBezTo>
                    <a:pt x="4215" y="11384"/>
                    <a:pt x="6322" y="13816"/>
                    <a:pt x="8956" y="16151"/>
                  </a:cubicBezTo>
                  <a:cubicBezTo>
                    <a:pt x="10010" y="16735"/>
                    <a:pt x="11590" y="17319"/>
                    <a:pt x="12644" y="17903"/>
                  </a:cubicBezTo>
                  <a:cubicBezTo>
                    <a:pt x="15805" y="19168"/>
                    <a:pt x="18439" y="20335"/>
                    <a:pt x="21600" y="21600"/>
                  </a:cubicBezTo>
                  <a:cubicBezTo>
                    <a:pt x="21073" y="21308"/>
                    <a:pt x="20546" y="20919"/>
                    <a:pt x="20020" y="20627"/>
                  </a:cubicBezTo>
                  <a:cubicBezTo>
                    <a:pt x="13698" y="16735"/>
                    <a:pt x="9483" y="12843"/>
                    <a:pt x="6849" y="8951"/>
                  </a:cubicBezTo>
                  <a:cubicBezTo>
                    <a:pt x="5795" y="6616"/>
                    <a:pt x="4741" y="4378"/>
                    <a:pt x="4215" y="2141"/>
                  </a:cubicBezTo>
                  <a:cubicBezTo>
                    <a:pt x="4215" y="2043"/>
                    <a:pt x="3688" y="1946"/>
                    <a:pt x="3688" y="1751"/>
                  </a:cubicBezTo>
                  <a:cubicBezTo>
                    <a:pt x="2634" y="1168"/>
                    <a:pt x="1054" y="58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89" name="Shape 289"/>
            <p:cNvSpPr/>
            <p:nvPr/>
          </p:nvSpPr>
          <p:spPr>
            <a:xfrm>
              <a:off x="775314" y="1170426"/>
              <a:ext cx="2076203" cy="4048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6" y="21010"/>
                  </a:moveTo>
                  <a:cubicBezTo>
                    <a:pt x="480" y="18992"/>
                    <a:pt x="1248" y="17000"/>
                    <a:pt x="2400" y="15081"/>
                  </a:cubicBezTo>
                  <a:cubicBezTo>
                    <a:pt x="3600" y="13162"/>
                    <a:pt x="5232" y="11317"/>
                    <a:pt x="7152" y="9545"/>
                  </a:cubicBezTo>
                  <a:cubicBezTo>
                    <a:pt x="9072" y="7774"/>
                    <a:pt x="11280" y="6101"/>
                    <a:pt x="13680" y="4502"/>
                  </a:cubicBezTo>
                  <a:cubicBezTo>
                    <a:pt x="14880" y="3715"/>
                    <a:pt x="16176" y="2928"/>
                    <a:pt x="17472" y="2190"/>
                  </a:cubicBezTo>
                  <a:cubicBezTo>
                    <a:pt x="18144" y="1821"/>
                    <a:pt x="18816" y="1427"/>
                    <a:pt x="19488" y="1082"/>
                  </a:cubicBezTo>
                  <a:cubicBezTo>
                    <a:pt x="20208" y="713"/>
                    <a:pt x="20880" y="369"/>
                    <a:pt x="21600" y="25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0832" y="344"/>
                    <a:pt x="20160" y="689"/>
                    <a:pt x="19440" y="1058"/>
                  </a:cubicBezTo>
                  <a:cubicBezTo>
                    <a:pt x="18768" y="1402"/>
                    <a:pt x="18096" y="1771"/>
                    <a:pt x="17424" y="2165"/>
                  </a:cubicBezTo>
                  <a:cubicBezTo>
                    <a:pt x="16080" y="2903"/>
                    <a:pt x="14784" y="3666"/>
                    <a:pt x="13584" y="4453"/>
                  </a:cubicBezTo>
                  <a:cubicBezTo>
                    <a:pt x="11136" y="6052"/>
                    <a:pt x="8880" y="7725"/>
                    <a:pt x="6960" y="9496"/>
                  </a:cubicBezTo>
                  <a:cubicBezTo>
                    <a:pt x="4992" y="11243"/>
                    <a:pt x="3360" y="13113"/>
                    <a:pt x="2160" y="15031"/>
                  </a:cubicBezTo>
                  <a:cubicBezTo>
                    <a:pt x="912" y="16975"/>
                    <a:pt x="144" y="18968"/>
                    <a:pt x="0" y="21010"/>
                  </a:cubicBezTo>
                  <a:cubicBezTo>
                    <a:pt x="0" y="21059"/>
                    <a:pt x="0" y="21083"/>
                    <a:pt x="0" y="21133"/>
                  </a:cubicBezTo>
                  <a:cubicBezTo>
                    <a:pt x="96" y="21280"/>
                    <a:pt x="192" y="21452"/>
                    <a:pt x="336" y="21600"/>
                  </a:cubicBezTo>
                  <a:cubicBezTo>
                    <a:pt x="336" y="21403"/>
                    <a:pt x="336" y="21206"/>
                    <a:pt x="336" y="2101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90" name="Shape 290"/>
            <p:cNvSpPr/>
            <p:nvPr/>
          </p:nvSpPr>
          <p:spPr>
            <a:xfrm>
              <a:off x="922549" y="6301291"/>
              <a:ext cx="162147" cy="337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101"/>
                    <a:pt x="9874" y="14499"/>
                    <a:pt x="1604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4194" y="14499"/>
                    <a:pt x="6789" y="7101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91" name="Shape 291"/>
            <p:cNvSpPr/>
            <p:nvPr/>
          </p:nvSpPr>
          <p:spPr>
            <a:xfrm>
              <a:off x="769723" y="5130865"/>
              <a:ext cx="37276" cy="221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0" y="19800"/>
                  </a:moveTo>
                  <a:cubicBezTo>
                    <a:pt x="18900" y="20700"/>
                    <a:pt x="21600" y="21150"/>
                    <a:pt x="21600" y="21600"/>
                  </a:cubicBezTo>
                  <a:cubicBezTo>
                    <a:pt x="21600" y="17100"/>
                    <a:pt x="21600" y="13050"/>
                    <a:pt x="21600" y="8550"/>
                  </a:cubicBezTo>
                  <a:cubicBezTo>
                    <a:pt x="13500" y="5850"/>
                    <a:pt x="8100" y="2700"/>
                    <a:pt x="2700" y="0"/>
                  </a:cubicBezTo>
                  <a:cubicBezTo>
                    <a:pt x="0" y="4050"/>
                    <a:pt x="0" y="7650"/>
                    <a:pt x="0" y="11700"/>
                  </a:cubicBezTo>
                  <a:cubicBezTo>
                    <a:pt x="5400" y="14400"/>
                    <a:pt x="13500" y="17100"/>
                    <a:pt x="18900" y="198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92" name="Shape 292"/>
            <p:cNvSpPr/>
            <p:nvPr/>
          </p:nvSpPr>
          <p:spPr>
            <a:xfrm>
              <a:off x="849863" y="6016138"/>
              <a:ext cx="238559" cy="622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08" y="2880"/>
                  </a:moveTo>
                  <a:cubicBezTo>
                    <a:pt x="2077" y="1920"/>
                    <a:pt x="831" y="960"/>
                    <a:pt x="0" y="0"/>
                  </a:cubicBezTo>
                  <a:cubicBezTo>
                    <a:pt x="1246" y="2560"/>
                    <a:pt x="2908" y="5120"/>
                    <a:pt x="4985" y="7680"/>
                  </a:cubicBezTo>
                  <a:cubicBezTo>
                    <a:pt x="5400" y="8480"/>
                    <a:pt x="5815" y="9120"/>
                    <a:pt x="6646" y="9920"/>
                  </a:cubicBezTo>
                  <a:cubicBezTo>
                    <a:pt x="11215" y="13760"/>
                    <a:pt x="16200" y="17760"/>
                    <a:pt x="2118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031" y="17440"/>
                    <a:pt x="13292" y="13280"/>
                    <a:pt x="9969" y="8960"/>
                  </a:cubicBezTo>
                  <a:cubicBezTo>
                    <a:pt x="7477" y="6880"/>
                    <a:pt x="5400" y="4960"/>
                    <a:pt x="2908" y="288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06" name="Group 306"/>
          <p:cNvGrpSpPr/>
          <p:nvPr/>
        </p:nvGrpSpPr>
        <p:grpSpPr>
          <a:xfrm>
            <a:off x="27221" y="-787"/>
            <a:ext cx="2356674" cy="6854041"/>
            <a:chOff x="0" y="0"/>
            <a:chExt cx="2356673" cy="6854039"/>
          </a:xfrm>
        </p:grpSpPr>
        <p:sp>
          <p:nvSpPr>
            <p:cNvPr id="294" name="Shape 294"/>
            <p:cNvSpPr/>
            <p:nvPr/>
          </p:nvSpPr>
          <p:spPr>
            <a:xfrm>
              <a:off x="0" y="-1"/>
              <a:ext cx="494327" cy="440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8" y="4930"/>
                  </a:moveTo>
                  <a:cubicBezTo>
                    <a:pt x="2307" y="6762"/>
                    <a:pt x="3565" y="8617"/>
                    <a:pt x="5452" y="10448"/>
                  </a:cubicBezTo>
                  <a:cubicBezTo>
                    <a:pt x="7130" y="12279"/>
                    <a:pt x="9227" y="14110"/>
                    <a:pt x="11953" y="15942"/>
                  </a:cubicBezTo>
                  <a:cubicBezTo>
                    <a:pt x="14470" y="17773"/>
                    <a:pt x="17616" y="19581"/>
                    <a:pt x="21181" y="21389"/>
                  </a:cubicBezTo>
                  <a:cubicBezTo>
                    <a:pt x="21390" y="21459"/>
                    <a:pt x="21600" y="21530"/>
                    <a:pt x="21600" y="21600"/>
                  </a:cubicBezTo>
                  <a:cubicBezTo>
                    <a:pt x="21390" y="21248"/>
                    <a:pt x="20971" y="20872"/>
                    <a:pt x="20761" y="20520"/>
                  </a:cubicBezTo>
                  <a:cubicBezTo>
                    <a:pt x="20761" y="20450"/>
                    <a:pt x="20761" y="20379"/>
                    <a:pt x="20761" y="20332"/>
                  </a:cubicBezTo>
                  <a:cubicBezTo>
                    <a:pt x="17825" y="18853"/>
                    <a:pt x="15309" y="17397"/>
                    <a:pt x="13212" y="15918"/>
                  </a:cubicBezTo>
                  <a:cubicBezTo>
                    <a:pt x="10485" y="14087"/>
                    <a:pt x="8179" y="12279"/>
                    <a:pt x="6291" y="10424"/>
                  </a:cubicBezTo>
                  <a:cubicBezTo>
                    <a:pt x="4404" y="8593"/>
                    <a:pt x="2936" y="6762"/>
                    <a:pt x="1887" y="4907"/>
                  </a:cubicBezTo>
                  <a:cubicBezTo>
                    <a:pt x="1468" y="3991"/>
                    <a:pt x="1049" y="3076"/>
                    <a:pt x="629" y="2160"/>
                  </a:cubicBezTo>
                  <a:cubicBezTo>
                    <a:pt x="419" y="1432"/>
                    <a:pt x="210" y="728"/>
                    <a:pt x="2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8"/>
                    <a:pt x="210" y="1432"/>
                    <a:pt x="210" y="2160"/>
                  </a:cubicBezTo>
                  <a:cubicBezTo>
                    <a:pt x="629" y="3076"/>
                    <a:pt x="839" y="3991"/>
                    <a:pt x="1468" y="49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95" name="Shape 295"/>
            <p:cNvSpPr/>
            <p:nvPr/>
          </p:nvSpPr>
          <p:spPr>
            <a:xfrm>
              <a:off x="523067" y="4317258"/>
              <a:ext cx="423436" cy="1580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09" y="14989"/>
                  </a:moveTo>
                  <a:cubicBezTo>
                    <a:pt x="15709" y="17215"/>
                    <a:pt x="18409" y="19440"/>
                    <a:pt x="21600" y="21600"/>
                  </a:cubicBezTo>
                  <a:cubicBezTo>
                    <a:pt x="21600" y="21142"/>
                    <a:pt x="21600" y="20618"/>
                    <a:pt x="21600" y="20160"/>
                  </a:cubicBezTo>
                  <a:cubicBezTo>
                    <a:pt x="21600" y="20095"/>
                    <a:pt x="21600" y="19964"/>
                    <a:pt x="21600" y="19898"/>
                  </a:cubicBezTo>
                  <a:cubicBezTo>
                    <a:pt x="19391" y="18196"/>
                    <a:pt x="17182" y="16495"/>
                    <a:pt x="15218" y="14793"/>
                  </a:cubicBezTo>
                  <a:cubicBezTo>
                    <a:pt x="9327" y="9949"/>
                    <a:pt x="4173" y="4975"/>
                    <a:pt x="0" y="0"/>
                  </a:cubicBezTo>
                  <a:cubicBezTo>
                    <a:pt x="491" y="1375"/>
                    <a:pt x="982" y="2749"/>
                    <a:pt x="1718" y="4124"/>
                  </a:cubicBezTo>
                  <a:cubicBezTo>
                    <a:pt x="5155" y="7789"/>
                    <a:pt x="8836" y="11389"/>
                    <a:pt x="13009" y="1498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96" name="Shape 296"/>
            <p:cNvSpPr/>
            <p:nvPr/>
          </p:nvSpPr>
          <p:spPr>
            <a:xfrm>
              <a:off x="979074" y="5863468"/>
              <a:ext cx="431100" cy="990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" y="1565"/>
                  </a:moveTo>
                  <a:cubicBezTo>
                    <a:pt x="960" y="1043"/>
                    <a:pt x="480" y="522"/>
                    <a:pt x="0" y="0"/>
                  </a:cubicBezTo>
                  <a:cubicBezTo>
                    <a:pt x="0" y="939"/>
                    <a:pt x="0" y="1983"/>
                    <a:pt x="240" y="3026"/>
                  </a:cubicBezTo>
                  <a:cubicBezTo>
                    <a:pt x="3360" y="6470"/>
                    <a:pt x="6480" y="9913"/>
                    <a:pt x="10080" y="13252"/>
                  </a:cubicBezTo>
                  <a:cubicBezTo>
                    <a:pt x="12960" y="16070"/>
                    <a:pt x="16080" y="18887"/>
                    <a:pt x="1920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240" y="18783"/>
                    <a:pt x="15120" y="15861"/>
                    <a:pt x="12000" y="12835"/>
                  </a:cubicBezTo>
                  <a:cubicBezTo>
                    <a:pt x="8160" y="9183"/>
                    <a:pt x="4800" y="5322"/>
                    <a:pt x="1440" y="1565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97" name="Shape 297"/>
            <p:cNvSpPr/>
            <p:nvPr/>
          </p:nvSpPr>
          <p:spPr>
            <a:xfrm>
              <a:off x="494326" y="4365158"/>
              <a:ext cx="551808" cy="2235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70" y="18917"/>
                  </a:moveTo>
                  <a:cubicBezTo>
                    <a:pt x="17468" y="17946"/>
                    <a:pt x="15965" y="16928"/>
                    <a:pt x="14650" y="15911"/>
                  </a:cubicBezTo>
                  <a:cubicBezTo>
                    <a:pt x="10706" y="12997"/>
                    <a:pt x="7701" y="9991"/>
                    <a:pt x="5447" y="6984"/>
                  </a:cubicBezTo>
                  <a:cubicBezTo>
                    <a:pt x="4132" y="5504"/>
                    <a:pt x="3193" y="3978"/>
                    <a:pt x="2442" y="2451"/>
                  </a:cubicBezTo>
                  <a:cubicBezTo>
                    <a:pt x="1690" y="1619"/>
                    <a:pt x="751" y="833"/>
                    <a:pt x="0" y="0"/>
                  </a:cubicBezTo>
                  <a:cubicBezTo>
                    <a:pt x="939" y="2359"/>
                    <a:pt x="2254" y="4718"/>
                    <a:pt x="3944" y="7030"/>
                  </a:cubicBezTo>
                  <a:cubicBezTo>
                    <a:pt x="6198" y="10083"/>
                    <a:pt x="9203" y="13090"/>
                    <a:pt x="12960" y="16050"/>
                  </a:cubicBezTo>
                  <a:cubicBezTo>
                    <a:pt x="14838" y="17484"/>
                    <a:pt x="16904" y="18964"/>
                    <a:pt x="19346" y="20397"/>
                  </a:cubicBezTo>
                  <a:cubicBezTo>
                    <a:pt x="20097" y="20767"/>
                    <a:pt x="20849" y="21184"/>
                    <a:pt x="21600" y="21600"/>
                  </a:cubicBezTo>
                  <a:cubicBezTo>
                    <a:pt x="21412" y="21461"/>
                    <a:pt x="21224" y="21322"/>
                    <a:pt x="21037" y="21184"/>
                  </a:cubicBezTo>
                  <a:cubicBezTo>
                    <a:pt x="20285" y="20444"/>
                    <a:pt x="19534" y="19657"/>
                    <a:pt x="18970" y="18917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98" name="Shape 298"/>
            <p:cNvSpPr/>
            <p:nvPr/>
          </p:nvSpPr>
          <p:spPr>
            <a:xfrm>
              <a:off x="444311" y="1289983"/>
              <a:ext cx="170725" cy="3027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600" extrusionOk="0">
                  <a:moveTo>
                    <a:pt x="9750" y="21600"/>
                  </a:moveTo>
                  <a:cubicBezTo>
                    <a:pt x="8550" y="21191"/>
                    <a:pt x="7950" y="20781"/>
                    <a:pt x="7350" y="20372"/>
                  </a:cubicBezTo>
                  <a:cubicBezTo>
                    <a:pt x="4350" y="18085"/>
                    <a:pt x="2550" y="15833"/>
                    <a:pt x="2550" y="13581"/>
                  </a:cubicBezTo>
                  <a:cubicBezTo>
                    <a:pt x="2550" y="11295"/>
                    <a:pt x="4350" y="9043"/>
                    <a:pt x="7350" y="6756"/>
                  </a:cubicBezTo>
                  <a:cubicBezTo>
                    <a:pt x="8550" y="5630"/>
                    <a:pt x="10350" y="4504"/>
                    <a:pt x="12750" y="3378"/>
                  </a:cubicBezTo>
                  <a:cubicBezTo>
                    <a:pt x="15150" y="2252"/>
                    <a:pt x="17550" y="1126"/>
                    <a:pt x="21150" y="0"/>
                  </a:cubicBezTo>
                  <a:cubicBezTo>
                    <a:pt x="20550" y="0"/>
                    <a:pt x="20550" y="0"/>
                    <a:pt x="20550" y="0"/>
                  </a:cubicBezTo>
                  <a:cubicBezTo>
                    <a:pt x="16950" y="1126"/>
                    <a:pt x="13950" y="2252"/>
                    <a:pt x="11550" y="3378"/>
                  </a:cubicBezTo>
                  <a:cubicBezTo>
                    <a:pt x="9150" y="4504"/>
                    <a:pt x="7350" y="5630"/>
                    <a:pt x="5550" y="6756"/>
                  </a:cubicBezTo>
                  <a:cubicBezTo>
                    <a:pt x="1950" y="9009"/>
                    <a:pt x="150" y="11295"/>
                    <a:pt x="150" y="13581"/>
                  </a:cubicBezTo>
                  <a:cubicBezTo>
                    <a:pt x="-450" y="15731"/>
                    <a:pt x="750" y="17915"/>
                    <a:pt x="3750" y="20099"/>
                  </a:cubicBezTo>
                  <a:cubicBezTo>
                    <a:pt x="5550" y="20576"/>
                    <a:pt x="7350" y="21088"/>
                    <a:pt x="9150" y="21566"/>
                  </a:cubicBezTo>
                  <a:cubicBezTo>
                    <a:pt x="9150" y="21566"/>
                    <a:pt x="9750" y="21600"/>
                    <a:pt x="9750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99" name="Shape 299"/>
            <p:cNvSpPr/>
            <p:nvPr/>
          </p:nvSpPr>
          <p:spPr>
            <a:xfrm>
              <a:off x="1084453" y="6572387"/>
              <a:ext cx="134120" cy="281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71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86" y="14644"/>
                    <a:pt x="6943" y="7322"/>
                    <a:pt x="0" y="0"/>
                  </a:cubicBezTo>
                  <a:cubicBezTo>
                    <a:pt x="4629" y="7322"/>
                    <a:pt x="10029" y="14644"/>
                    <a:pt x="16971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00" name="Shape 300"/>
            <p:cNvSpPr/>
            <p:nvPr/>
          </p:nvSpPr>
          <p:spPr>
            <a:xfrm>
              <a:off x="475166" y="4108415"/>
              <a:ext cx="82390" cy="511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082" y="10901"/>
                  </a:moveTo>
                  <a:cubicBezTo>
                    <a:pt x="10165" y="14535"/>
                    <a:pt x="16518" y="17966"/>
                    <a:pt x="21600" y="21600"/>
                  </a:cubicBezTo>
                  <a:cubicBezTo>
                    <a:pt x="17788" y="17361"/>
                    <a:pt x="15247" y="13121"/>
                    <a:pt x="12706" y="8882"/>
                  </a:cubicBezTo>
                  <a:cubicBezTo>
                    <a:pt x="12706" y="8882"/>
                    <a:pt x="11435" y="8680"/>
                    <a:pt x="11435" y="8680"/>
                  </a:cubicBezTo>
                  <a:cubicBezTo>
                    <a:pt x="7624" y="5854"/>
                    <a:pt x="3812" y="2826"/>
                    <a:pt x="0" y="0"/>
                  </a:cubicBezTo>
                  <a:cubicBezTo>
                    <a:pt x="0" y="404"/>
                    <a:pt x="0" y="1009"/>
                    <a:pt x="0" y="1615"/>
                  </a:cubicBezTo>
                  <a:cubicBezTo>
                    <a:pt x="1271" y="4643"/>
                    <a:pt x="3812" y="7873"/>
                    <a:pt x="5082" y="10901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01" name="Shape 301"/>
            <p:cNvSpPr/>
            <p:nvPr/>
          </p:nvSpPr>
          <p:spPr>
            <a:xfrm>
              <a:off x="946501" y="3146585"/>
              <a:ext cx="1410173" cy="2716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8" y="21030"/>
                  </a:moveTo>
                  <a:cubicBezTo>
                    <a:pt x="661" y="19052"/>
                    <a:pt x="1396" y="17037"/>
                    <a:pt x="2571" y="15097"/>
                  </a:cubicBezTo>
                  <a:cubicBezTo>
                    <a:pt x="3747" y="13196"/>
                    <a:pt x="5363" y="11332"/>
                    <a:pt x="7273" y="9583"/>
                  </a:cubicBezTo>
                  <a:cubicBezTo>
                    <a:pt x="9110" y="7796"/>
                    <a:pt x="11314" y="6123"/>
                    <a:pt x="13739" y="4525"/>
                  </a:cubicBezTo>
                  <a:cubicBezTo>
                    <a:pt x="14914" y="3727"/>
                    <a:pt x="16163" y="2928"/>
                    <a:pt x="17486" y="2206"/>
                  </a:cubicBezTo>
                  <a:cubicBezTo>
                    <a:pt x="18147" y="1825"/>
                    <a:pt x="18808" y="1445"/>
                    <a:pt x="19469" y="1065"/>
                  </a:cubicBezTo>
                  <a:cubicBezTo>
                    <a:pt x="20131" y="723"/>
                    <a:pt x="20865" y="342"/>
                    <a:pt x="21600" y="0"/>
                  </a:cubicBezTo>
                  <a:cubicBezTo>
                    <a:pt x="21527" y="0"/>
                    <a:pt x="21527" y="0"/>
                    <a:pt x="21527" y="0"/>
                  </a:cubicBezTo>
                  <a:cubicBezTo>
                    <a:pt x="20792" y="342"/>
                    <a:pt x="20057" y="685"/>
                    <a:pt x="19396" y="1027"/>
                  </a:cubicBezTo>
                  <a:cubicBezTo>
                    <a:pt x="18735" y="1407"/>
                    <a:pt x="18073" y="1787"/>
                    <a:pt x="17412" y="2130"/>
                  </a:cubicBezTo>
                  <a:cubicBezTo>
                    <a:pt x="16016" y="2890"/>
                    <a:pt x="14767" y="3651"/>
                    <a:pt x="13592" y="4449"/>
                  </a:cubicBezTo>
                  <a:cubicBezTo>
                    <a:pt x="11094" y="6046"/>
                    <a:pt x="8890" y="7720"/>
                    <a:pt x="6980" y="9469"/>
                  </a:cubicBezTo>
                  <a:cubicBezTo>
                    <a:pt x="4996" y="11256"/>
                    <a:pt x="3380" y="13120"/>
                    <a:pt x="2204" y="15059"/>
                  </a:cubicBezTo>
                  <a:cubicBezTo>
                    <a:pt x="955" y="16923"/>
                    <a:pt x="220" y="18900"/>
                    <a:pt x="0" y="20877"/>
                  </a:cubicBezTo>
                  <a:cubicBezTo>
                    <a:pt x="220" y="21106"/>
                    <a:pt x="367" y="21334"/>
                    <a:pt x="514" y="21600"/>
                  </a:cubicBezTo>
                  <a:cubicBezTo>
                    <a:pt x="514" y="21410"/>
                    <a:pt x="514" y="21220"/>
                    <a:pt x="588" y="210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02" name="Shape 302"/>
            <p:cNvSpPr/>
            <p:nvPr/>
          </p:nvSpPr>
          <p:spPr>
            <a:xfrm>
              <a:off x="1046133" y="6601126"/>
              <a:ext cx="120709" cy="252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336"/>
                    <a:pt x="10368" y="14672"/>
                    <a:pt x="1641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24" y="14672"/>
                    <a:pt x="6912" y="7336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03" name="Shape 303"/>
            <p:cNvSpPr/>
            <p:nvPr/>
          </p:nvSpPr>
          <p:spPr>
            <a:xfrm>
              <a:off x="946501" y="5897956"/>
              <a:ext cx="137953" cy="674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4596"/>
                    <a:pt x="1490" y="9191"/>
                    <a:pt x="5214" y="13634"/>
                  </a:cubicBezTo>
                  <a:cubicBezTo>
                    <a:pt x="8193" y="15013"/>
                    <a:pt x="10428" y="16545"/>
                    <a:pt x="13407" y="17923"/>
                  </a:cubicBezTo>
                  <a:cubicBezTo>
                    <a:pt x="16386" y="19149"/>
                    <a:pt x="18621" y="20374"/>
                    <a:pt x="21600" y="21600"/>
                  </a:cubicBezTo>
                  <a:cubicBezTo>
                    <a:pt x="20855" y="21294"/>
                    <a:pt x="20855" y="20987"/>
                    <a:pt x="20110" y="20681"/>
                  </a:cubicBezTo>
                  <a:cubicBezTo>
                    <a:pt x="11917" y="15013"/>
                    <a:pt x="7448" y="9191"/>
                    <a:pt x="5959" y="3370"/>
                  </a:cubicBezTo>
                  <a:cubicBezTo>
                    <a:pt x="5214" y="2757"/>
                    <a:pt x="3724" y="2298"/>
                    <a:pt x="2979" y="1685"/>
                  </a:cubicBezTo>
                  <a:cubicBezTo>
                    <a:pt x="1490" y="1072"/>
                    <a:pt x="745" y="460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04" name="Shape 304"/>
            <p:cNvSpPr/>
            <p:nvPr/>
          </p:nvSpPr>
          <p:spPr>
            <a:xfrm>
              <a:off x="946501" y="5773415"/>
              <a:ext cx="38321" cy="228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700"/>
                  </a:moveTo>
                  <a:cubicBezTo>
                    <a:pt x="2700" y="13050"/>
                    <a:pt x="5400" y="14850"/>
                    <a:pt x="10800" y="16650"/>
                  </a:cubicBezTo>
                  <a:cubicBezTo>
                    <a:pt x="13500" y="18450"/>
                    <a:pt x="18900" y="19800"/>
                    <a:pt x="21600" y="21600"/>
                  </a:cubicBezTo>
                  <a:cubicBezTo>
                    <a:pt x="18900" y="17100"/>
                    <a:pt x="18900" y="12600"/>
                    <a:pt x="18900" y="8550"/>
                  </a:cubicBezTo>
                  <a:cubicBezTo>
                    <a:pt x="13500" y="5400"/>
                    <a:pt x="8100" y="2700"/>
                    <a:pt x="0" y="0"/>
                  </a:cubicBezTo>
                  <a:cubicBezTo>
                    <a:pt x="0" y="450"/>
                    <a:pt x="0" y="1350"/>
                    <a:pt x="0" y="1800"/>
                  </a:cubicBezTo>
                  <a:cubicBezTo>
                    <a:pt x="0" y="4950"/>
                    <a:pt x="0" y="8550"/>
                    <a:pt x="0" y="117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05" name="Shape 305"/>
            <p:cNvSpPr/>
            <p:nvPr/>
          </p:nvSpPr>
          <p:spPr>
            <a:xfrm>
              <a:off x="979074" y="6323307"/>
              <a:ext cx="210760" cy="530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5449"/>
                  </a:moveTo>
                  <a:cubicBezTo>
                    <a:pt x="3436" y="3697"/>
                    <a:pt x="1964" y="1751"/>
                    <a:pt x="0" y="0"/>
                  </a:cubicBezTo>
                  <a:cubicBezTo>
                    <a:pt x="1473" y="3114"/>
                    <a:pt x="3436" y="6422"/>
                    <a:pt x="5400" y="9535"/>
                  </a:cubicBezTo>
                  <a:cubicBezTo>
                    <a:pt x="5891" y="10119"/>
                    <a:pt x="6382" y="10703"/>
                    <a:pt x="6873" y="11286"/>
                  </a:cubicBezTo>
                  <a:cubicBezTo>
                    <a:pt x="10800" y="14789"/>
                    <a:pt x="14727" y="18292"/>
                    <a:pt x="1914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182" y="17903"/>
                    <a:pt x="13745" y="14011"/>
                    <a:pt x="10800" y="10119"/>
                  </a:cubicBezTo>
                  <a:cubicBezTo>
                    <a:pt x="8836" y="8562"/>
                    <a:pt x="7364" y="7005"/>
                    <a:pt x="5400" y="544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307" name="Shape 307"/>
          <p:cNvSpPr/>
          <p:nvPr/>
        </p:nvSpPr>
        <p:spPr>
          <a:xfrm>
            <a:off x="-1" y="0"/>
            <a:ext cx="182882" cy="6858000"/>
          </a:xfrm>
          <a:prstGeom prst="rect">
            <a:avLst/>
          </a:prstGeom>
          <a:solidFill>
            <a:srgbClr val="766F5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8" name="Shape 308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1" cy="2724845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309" name="Shape 309"/>
          <p:cNvSpPr>
            <a:spLocks noGrp="1"/>
          </p:cNvSpPr>
          <p:nvPr>
            <p:ph type="body" sz="quarter" idx="1"/>
          </p:nvPr>
        </p:nvSpPr>
        <p:spPr>
          <a:xfrm>
            <a:off x="2589213" y="5181600"/>
            <a:ext cx="8915401" cy="729622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>
                <a:solidFill>
                  <a:srgbClr val="595959"/>
                </a:solidFill>
              </a:defRPr>
            </a:lvl1pPr>
            <a:lvl2pPr>
              <a:buClrTx/>
              <a:buFontTx/>
              <a:defRPr>
                <a:solidFill>
                  <a:srgbClr val="595959"/>
                </a:solidFill>
              </a:defRPr>
            </a:lvl2pPr>
            <a:lvl3pPr>
              <a:buClrTx/>
              <a:buFontTx/>
              <a:defRPr>
                <a:solidFill>
                  <a:srgbClr val="595959"/>
                </a:solidFill>
              </a:defRPr>
            </a:lvl3pPr>
            <a:lvl4pPr>
              <a:buClrTx/>
              <a:buFontTx/>
              <a:defRPr>
                <a:solidFill>
                  <a:srgbClr val="595959"/>
                </a:solidFill>
              </a:defRPr>
            </a:lvl4pPr>
            <a:lvl5pPr>
              <a:buClrTx/>
              <a:buFontTx/>
              <a:defRPr>
                <a:solidFill>
                  <a:srgbClr val="595959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0" name="Shape 310"/>
          <p:cNvSpPr/>
          <p:nvPr/>
        </p:nvSpPr>
        <p:spPr>
          <a:xfrm flipV="1">
            <a:off x="-4189" y="4911725"/>
            <a:ext cx="1595613" cy="5072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600" extrusionOk="0">
                <a:moveTo>
                  <a:pt x="21472" y="10154"/>
                </a:moveTo>
                <a:lnTo>
                  <a:pt x="18377" y="406"/>
                </a:lnTo>
                <a:cubicBezTo>
                  <a:pt x="18356" y="337"/>
                  <a:pt x="18331" y="272"/>
                  <a:pt x="18310" y="203"/>
                </a:cubicBezTo>
                <a:cubicBezTo>
                  <a:pt x="18247" y="0"/>
                  <a:pt x="18182" y="0"/>
                  <a:pt x="18117" y="0"/>
                </a:cubicBezTo>
                <a:lnTo>
                  <a:pt x="16891" y="0"/>
                </a:lnTo>
                <a:lnTo>
                  <a:pt x="0" y="151"/>
                </a:lnTo>
                <a:cubicBezTo>
                  <a:pt x="19" y="7301"/>
                  <a:pt x="39" y="14450"/>
                  <a:pt x="58" y="21600"/>
                </a:cubicBezTo>
                <a:lnTo>
                  <a:pt x="16891" y="21527"/>
                </a:lnTo>
                <a:lnTo>
                  <a:pt x="18117" y="21527"/>
                </a:lnTo>
                <a:cubicBezTo>
                  <a:pt x="18182" y="21527"/>
                  <a:pt x="18247" y="21324"/>
                  <a:pt x="18310" y="21324"/>
                </a:cubicBezTo>
                <a:cubicBezTo>
                  <a:pt x="18310" y="21120"/>
                  <a:pt x="18377" y="21120"/>
                  <a:pt x="18377" y="21120"/>
                </a:cubicBezTo>
                <a:lnTo>
                  <a:pt x="21472" y="11372"/>
                </a:lnTo>
                <a:cubicBezTo>
                  <a:pt x="21600" y="10966"/>
                  <a:pt x="21600" y="10560"/>
                  <a:pt x="21472" y="1015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1" name="Shape 311"/>
          <p:cNvSpPr>
            <a:spLocks noGrp="1"/>
          </p:cNvSpPr>
          <p:nvPr>
            <p:ph type="sldNum" sz="quarter" idx="2"/>
          </p:nvPr>
        </p:nvSpPr>
        <p:spPr>
          <a:xfrm>
            <a:off x="925905" y="4967529"/>
            <a:ext cx="385675" cy="396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Group 330"/>
          <p:cNvGrpSpPr/>
          <p:nvPr/>
        </p:nvGrpSpPr>
        <p:grpSpPr>
          <a:xfrm>
            <a:off x="0" y="228600"/>
            <a:ext cx="2851518" cy="6638629"/>
            <a:chOff x="0" y="0"/>
            <a:chExt cx="2851516" cy="6638628"/>
          </a:xfrm>
        </p:grpSpPr>
        <p:sp>
          <p:nvSpPr>
            <p:cNvPr id="318" name="Shape 318"/>
            <p:cNvSpPr/>
            <p:nvPr/>
          </p:nvSpPr>
          <p:spPr>
            <a:xfrm>
              <a:off x="-1" y="2346443"/>
              <a:ext cx="100643" cy="62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9636" y="18582"/>
                    <a:pt x="18655" y="15724"/>
                    <a:pt x="16691" y="12706"/>
                  </a:cubicBezTo>
                  <a:cubicBezTo>
                    <a:pt x="10800" y="8576"/>
                    <a:pt x="5891" y="4288"/>
                    <a:pt x="0" y="0"/>
                  </a:cubicBezTo>
                  <a:cubicBezTo>
                    <a:pt x="0" y="5559"/>
                    <a:pt x="0" y="5559"/>
                    <a:pt x="0" y="5559"/>
                  </a:cubicBezTo>
                  <a:cubicBezTo>
                    <a:pt x="5891" y="10165"/>
                    <a:pt x="12764" y="14929"/>
                    <a:pt x="19636" y="19694"/>
                  </a:cubicBezTo>
                  <a:cubicBezTo>
                    <a:pt x="19636" y="20329"/>
                    <a:pt x="20618" y="20965"/>
                    <a:pt x="21600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19" name="Shape 319"/>
            <p:cNvSpPr/>
            <p:nvPr/>
          </p:nvSpPr>
          <p:spPr>
            <a:xfrm>
              <a:off x="128598" y="2927929"/>
              <a:ext cx="646718" cy="2322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69" y="15000"/>
                  </a:moveTo>
                  <a:cubicBezTo>
                    <a:pt x="15891" y="17229"/>
                    <a:pt x="18514" y="19414"/>
                    <a:pt x="21446" y="21600"/>
                  </a:cubicBezTo>
                  <a:cubicBezTo>
                    <a:pt x="21446" y="21214"/>
                    <a:pt x="21446" y="20871"/>
                    <a:pt x="21600" y="20486"/>
                  </a:cubicBezTo>
                  <a:cubicBezTo>
                    <a:pt x="19131" y="18643"/>
                    <a:pt x="16817" y="16757"/>
                    <a:pt x="14657" y="14871"/>
                  </a:cubicBezTo>
                  <a:cubicBezTo>
                    <a:pt x="8949" y="9986"/>
                    <a:pt x="4166" y="5014"/>
                    <a:pt x="0" y="0"/>
                  </a:cubicBezTo>
                  <a:cubicBezTo>
                    <a:pt x="309" y="857"/>
                    <a:pt x="617" y="1757"/>
                    <a:pt x="926" y="2614"/>
                  </a:cubicBezTo>
                  <a:cubicBezTo>
                    <a:pt x="4629" y="6771"/>
                    <a:pt x="8640" y="10929"/>
                    <a:pt x="13269" y="150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0" name="Shape 320"/>
            <p:cNvSpPr/>
            <p:nvPr/>
          </p:nvSpPr>
          <p:spPr>
            <a:xfrm>
              <a:off x="806998" y="5218460"/>
              <a:ext cx="609443" cy="1420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9" y="1543"/>
                  </a:moveTo>
                  <a:cubicBezTo>
                    <a:pt x="818" y="1052"/>
                    <a:pt x="327" y="561"/>
                    <a:pt x="0" y="0"/>
                  </a:cubicBezTo>
                  <a:cubicBezTo>
                    <a:pt x="0" y="701"/>
                    <a:pt x="0" y="1332"/>
                    <a:pt x="0" y="2034"/>
                  </a:cubicBezTo>
                  <a:cubicBezTo>
                    <a:pt x="3436" y="5961"/>
                    <a:pt x="7200" y="9818"/>
                    <a:pt x="11127" y="13605"/>
                  </a:cubicBezTo>
                  <a:cubicBezTo>
                    <a:pt x="13909" y="16270"/>
                    <a:pt x="17018" y="18935"/>
                    <a:pt x="20127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491" y="18865"/>
                    <a:pt x="15382" y="16130"/>
                    <a:pt x="12600" y="13325"/>
                  </a:cubicBezTo>
                  <a:cubicBezTo>
                    <a:pt x="8509" y="9468"/>
                    <a:pt x="4745" y="5540"/>
                    <a:pt x="1309" y="1543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1" name="Shape 321"/>
            <p:cNvSpPr/>
            <p:nvPr/>
          </p:nvSpPr>
          <p:spPr>
            <a:xfrm>
              <a:off x="959824" y="6275199"/>
              <a:ext cx="171465" cy="363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46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4011" y="14491"/>
                    <a:pt x="7005" y="7382"/>
                    <a:pt x="0" y="0"/>
                  </a:cubicBezTo>
                  <a:cubicBezTo>
                    <a:pt x="4670" y="7382"/>
                    <a:pt x="9924" y="14491"/>
                    <a:pt x="16346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2" name="Shape 322"/>
            <p:cNvSpPr/>
            <p:nvPr/>
          </p:nvSpPr>
          <p:spPr>
            <a:xfrm>
              <a:off x="100641" y="2972659"/>
              <a:ext cx="821909" cy="3328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8" y="19745"/>
                  </a:moveTo>
                  <a:cubicBezTo>
                    <a:pt x="17596" y="18489"/>
                    <a:pt x="15775" y="17232"/>
                    <a:pt x="14076" y="15976"/>
                  </a:cubicBezTo>
                  <a:cubicBezTo>
                    <a:pt x="10193" y="13074"/>
                    <a:pt x="7160" y="10082"/>
                    <a:pt x="4854" y="7060"/>
                  </a:cubicBezTo>
                  <a:cubicBezTo>
                    <a:pt x="3519" y="5235"/>
                    <a:pt x="2427" y="3381"/>
                    <a:pt x="1456" y="1526"/>
                  </a:cubicBezTo>
                  <a:cubicBezTo>
                    <a:pt x="971" y="1017"/>
                    <a:pt x="485" y="509"/>
                    <a:pt x="0" y="0"/>
                  </a:cubicBezTo>
                  <a:cubicBezTo>
                    <a:pt x="971" y="2363"/>
                    <a:pt x="2306" y="4757"/>
                    <a:pt x="4004" y="7090"/>
                  </a:cubicBezTo>
                  <a:cubicBezTo>
                    <a:pt x="6189" y="10142"/>
                    <a:pt x="9222" y="13134"/>
                    <a:pt x="12984" y="16065"/>
                  </a:cubicBezTo>
                  <a:cubicBezTo>
                    <a:pt x="14926" y="17531"/>
                    <a:pt x="17110" y="18967"/>
                    <a:pt x="19416" y="20373"/>
                  </a:cubicBezTo>
                  <a:cubicBezTo>
                    <a:pt x="20144" y="20792"/>
                    <a:pt x="20872" y="21181"/>
                    <a:pt x="21600" y="21600"/>
                  </a:cubicBezTo>
                  <a:cubicBezTo>
                    <a:pt x="21357" y="21450"/>
                    <a:pt x="21236" y="21331"/>
                    <a:pt x="21115" y="21181"/>
                  </a:cubicBezTo>
                  <a:cubicBezTo>
                    <a:pt x="20508" y="20702"/>
                    <a:pt x="20022" y="20224"/>
                    <a:pt x="19658" y="19745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3" name="Shape 323"/>
            <p:cNvSpPr/>
            <p:nvPr/>
          </p:nvSpPr>
          <p:spPr>
            <a:xfrm>
              <a:off x="26126" y="0"/>
              <a:ext cx="102473" cy="2927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5" h="21600" extrusionOk="0">
                  <a:moveTo>
                    <a:pt x="9565" y="19627"/>
                  </a:moveTo>
                  <a:cubicBezTo>
                    <a:pt x="10505" y="19763"/>
                    <a:pt x="10505" y="19899"/>
                    <a:pt x="10505" y="20035"/>
                  </a:cubicBezTo>
                  <a:cubicBezTo>
                    <a:pt x="13322" y="20511"/>
                    <a:pt x="17078" y="20988"/>
                    <a:pt x="19896" y="21498"/>
                  </a:cubicBezTo>
                  <a:cubicBezTo>
                    <a:pt x="19896" y="21532"/>
                    <a:pt x="19896" y="21566"/>
                    <a:pt x="20835" y="21600"/>
                  </a:cubicBezTo>
                  <a:cubicBezTo>
                    <a:pt x="18957" y="20920"/>
                    <a:pt x="17078" y="20273"/>
                    <a:pt x="15200" y="19593"/>
                  </a:cubicBezTo>
                  <a:cubicBezTo>
                    <a:pt x="7687" y="16123"/>
                    <a:pt x="3931" y="12654"/>
                    <a:pt x="3931" y="9150"/>
                  </a:cubicBezTo>
                  <a:cubicBezTo>
                    <a:pt x="4870" y="6089"/>
                    <a:pt x="7687" y="3061"/>
                    <a:pt x="13322" y="0"/>
                  </a:cubicBezTo>
                  <a:cubicBezTo>
                    <a:pt x="10505" y="0"/>
                    <a:pt x="10505" y="0"/>
                    <a:pt x="10505" y="0"/>
                  </a:cubicBezTo>
                  <a:cubicBezTo>
                    <a:pt x="3931" y="3027"/>
                    <a:pt x="1113" y="6089"/>
                    <a:pt x="174" y="9150"/>
                  </a:cubicBezTo>
                  <a:cubicBezTo>
                    <a:pt x="-765" y="12654"/>
                    <a:pt x="2052" y="16123"/>
                    <a:pt x="9565" y="1962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4" name="Shape 324"/>
            <p:cNvSpPr/>
            <p:nvPr/>
          </p:nvSpPr>
          <p:spPr>
            <a:xfrm>
              <a:off x="78276" y="2715463"/>
              <a:ext cx="78278" cy="493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541" y="3836"/>
                    <a:pt x="3812" y="7469"/>
                    <a:pt x="6353" y="11305"/>
                  </a:cubicBezTo>
                  <a:cubicBezTo>
                    <a:pt x="11435" y="14736"/>
                    <a:pt x="16518" y="18168"/>
                    <a:pt x="21600" y="21600"/>
                  </a:cubicBezTo>
                  <a:cubicBezTo>
                    <a:pt x="19059" y="17563"/>
                    <a:pt x="16518" y="13323"/>
                    <a:pt x="13976" y="9286"/>
                  </a:cubicBezTo>
                  <a:cubicBezTo>
                    <a:pt x="12706" y="9084"/>
                    <a:pt x="12706" y="8882"/>
                    <a:pt x="12706" y="8680"/>
                  </a:cubicBezTo>
                  <a:cubicBezTo>
                    <a:pt x="8894" y="5652"/>
                    <a:pt x="3812" y="282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5" name="Shape 325"/>
            <p:cNvSpPr/>
            <p:nvPr/>
          </p:nvSpPr>
          <p:spPr>
            <a:xfrm>
              <a:off x="769723" y="5250144"/>
              <a:ext cx="190102" cy="102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3016"/>
                    <a:pt x="1054" y="6032"/>
                    <a:pt x="2634" y="9049"/>
                  </a:cubicBezTo>
                  <a:cubicBezTo>
                    <a:pt x="4215" y="11384"/>
                    <a:pt x="6322" y="13816"/>
                    <a:pt x="8956" y="16151"/>
                  </a:cubicBezTo>
                  <a:cubicBezTo>
                    <a:pt x="10010" y="16735"/>
                    <a:pt x="11590" y="17319"/>
                    <a:pt x="12644" y="17903"/>
                  </a:cubicBezTo>
                  <a:cubicBezTo>
                    <a:pt x="15805" y="19168"/>
                    <a:pt x="18439" y="20335"/>
                    <a:pt x="21600" y="21600"/>
                  </a:cubicBezTo>
                  <a:cubicBezTo>
                    <a:pt x="21073" y="21308"/>
                    <a:pt x="20546" y="20919"/>
                    <a:pt x="20020" y="20627"/>
                  </a:cubicBezTo>
                  <a:cubicBezTo>
                    <a:pt x="13698" y="16735"/>
                    <a:pt x="9483" y="12843"/>
                    <a:pt x="6849" y="8951"/>
                  </a:cubicBezTo>
                  <a:cubicBezTo>
                    <a:pt x="5795" y="6616"/>
                    <a:pt x="4741" y="4378"/>
                    <a:pt x="4215" y="2141"/>
                  </a:cubicBezTo>
                  <a:cubicBezTo>
                    <a:pt x="4215" y="2043"/>
                    <a:pt x="3688" y="1946"/>
                    <a:pt x="3688" y="1751"/>
                  </a:cubicBezTo>
                  <a:cubicBezTo>
                    <a:pt x="2634" y="1168"/>
                    <a:pt x="1054" y="58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6" name="Shape 326"/>
            <p:cNvSpPr/>
            <p:nvPr/>
          </p:nvSpPr>
          <p:spPr>
            <a:xfrm>
              <a:off x="775314" y="1170426"/>
              <a:ext cx="2076203" cy="4048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6" y="21010"/>
                  </a:moveTo>
                  <a:cubicBezTo>
                    <a:pt x="480" y="18992"/>
                    <a:pt x="1248" y="17000"/>
                    <a:pt x="2400" y="15081"/>
                  </a:cubicBezTo>
                  <a:cubicBezTo>
                    <a:pt x="3600" y="13162"/>
                    <a:pt x="5232" y="11317"/>
                    <a:pt x="7152" y="9545"/>
                  </a:cubicBezTo>
                  <a:cubicBezTo>
                    <a:pt x="9072" y="7774"/>
                    <a:pt x="11280" y="6101"/>
                    <a:pt x="13680" y="4502"/>
                  </a:cubicBezTo>
                  <a:cubicBezTo>
                    <a:pt x="14880" y="3715"/>
                    <a:pt x="16176" y="2928"/>
                    <a:pt x="17472" y="2190"/>
                  </a:cubicBezTo>
                  <a:cubicBezTo>
                    <a:pt x="18144" y="1821"/>
                    <a:pt x="18816" y="1427"/>
                    <a:pt x="19488" y="1082"/>
                  </a:cubicBezTo>
                  <a:cubicBezTo>
                    <a:pt x="20208" y="713"/>
                    <a:pt x="20880" y="369"/>
                    <a:pt x="21600" y="25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0832" y="344"/>
                    <a:pt x="20160" y="689"/>
                    <a:pt x="19440" y="1058"/>
                  </a:cubicBezTo>
                  <a:cubicBezTo>
                    <a:pt x="18768" y="1402"/>
                    <a:pt x="18096" y="1771"/>
                    <a:pt x="17424" y="2165"/>
                  </a:cubicBezTo>
                  <a:cubicBezTo>
                    <a:pt x="16080" y="2903"/>
                    <a:pt x="14784" y="3666"/>
                    <a:pt x="13584" y="4453"/>
                  </a:cubicBezTo>
                  <a:cubicBezTo>
                    <a:pt x="11136" y="6052"/>
                    <a:pt x="8880" y="7725"/>
                    <a:pt x="6960" y="9496"/>
                  </a:cubicBezTo>
                  <a:cubicBezTo>
                    <a:pt x="4992" y="11243"/>
                    <a:pt x="3360" y="13113"/>
                    <a:pt x="2160" y="15031"/>
                  </a:cubicBezTo>
                  <a:cubicBezTo>
                    <a:pt x="912" y="16975"/>
                    <a:pt x="144" y="18968"/>
                    <a:pt x="0" y="21010"/>
                  </a:cubicBezTo>
                  <a:cubicBezTo>
                    <a:pt x="0" y="21059"/>
                    <a:pt x="0" y="21083"/>
                    <a:pt x="0" y="21133"/>
                  </a:cubicBezTo>
                  <a:cubicBezTo>
                    <a:pt x="96" y="21280"/>
                    <a:pt x="192" y="21452"/>
                    <a:pt x="336" y="21600"/>
                  </a:cubicBezTo>
                  <a:cubicBezTo>
                    <a:pt x="336" y="21403"/>
                    <a:pt x="336" y="21206"/>
                    <a:pt x="336" y="2101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7" name="Shape 327"/>
            <p:cNvSpPr/>
            <p:nvPr/>
          </p:nvSpPr>
          <p:spPr>
            <a:xfrm>
              <a:off x="922549" y="6301291"/>
              <a:ext cx="162147" cy="337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101"/>
                    <a:pt x="9874" y="14499"/>
                    <a:pt x="1604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4194" y="14499"/>
                    <a:pt x="6789" y="7101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8" name="Shape 328"/>
            <p:cNvSpPr/>
            <p:nvPr/>
          </p:nvSpPr>
          <p:spPr>
            <a:xfrm>
              <a:off x="769723" y="5130865"/>
              <a:ext cx="37276" cy="221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0" y="19800"/>
                  </a:moveTo>
                  <a:cubicBezTo>
                    <a:pt x="18900" y="20700"/>
                    <a:pt x="21600" y="21150"/>
                    <a:pt x="21600" y="21600"/>
                  </a:cubicBezTo>
                  <a:cubicBezTo>
                    <a:pt x="21600" y="17100"/>
                    <a:pt x="21600" y="13050"/>
                    <a:pt x="21600" y="8550"/>
                  </a:cubicBezTo>
                  <a:cubicBezTo>
                    <a:pt x="13500" y="5850"/>
                    <a:pt x="8100" y="2700"/>
                    <a:pt x="2700" y="0"/>
                  </a:cubicBezTo>
                  <a:cubicBezTo>
                    <a:pt x="0" y="4050"/>
                    <a:pt x="0" y="7650"/>
                    <a:pt x="0" y="11700"/>
                  </a:cubicBezTo>
                  <a:cubicBezTo>
                    <a:pt x="5400" y="14400"/>
                    <a:pt x="13500" y="17100"/>
                    <a:pt x="18900" y="198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9" name="Shape 329"/>
            <p:cNvSpPr/>
            <p:nvPr/>
          </p:nvSpPr>
          <p:spPr>
            <a:xfrm>
              <a:off x="849863" y="6016138"/>
              <a:ext cx="238559" cy="622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08" y="2880"/>
                  </a:moveTo>
                  <a:cubicBezTo>
                    <a:pt x="2077" y="1920"/>
                    <a:pt x="831" y="960"/>
                    <a:pt x="0" y="0"/>
                  </a:cubicBezTo>
                  <a:cubicBezTo>
                    <a:pt x="1246" y="2560"/>
                    <a:pt x="2908" y="5120"/>
                    <a:pt x="4985" y="7680"/>
                  </a:cubicBezTo>
                  <a:cubicBezTo>
                    <a:pt x="5400" y="8480"/>
                    <a:pt x="5815" y="9120"/>
                    <a:pt x="6646" y="9920"/>
                  </a:cubicBezTo>
                  <a:cubicBezTo>
                    <a:pt x="11215" y="13760"/>
                    <a:pt x="16200" y="17760"/>
                    <a:pt x="2118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031" y="17440"/>
                    <a:pt x="13292" y="13280"/>
                    <a:pt x="9969" y="8960"/>
                  </a:cubicBezTo>
                  <a:cubicBezTo>
                    <a:pt x="7477" y="6880"/>
                    <a:pt x="5400" y="4960"/>
                    <a:pt x="2908" y="288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43" name="Group 343"/>
          <p:cNvGrpSpPr/>
          <p:nvPr/>
        </p:nvGrpSpPr>
        <p:grpSpPr>
          <a:xfrm>
            <a:off x="27221" y="-787"/>
            <a:ext cx="2356674" cy="6854041"/>
            <a:chOff x="0" y="0"/>
            <a:chExt cx="2356673" cy="6854039"/>
          </a:xfrm>
        </p:grpSpPr>
        <p:sp>
          <p:nvSpPr>
            <p:cNvPr id="331" name="Shape 331"/>
            <p:cNvSpPr/>
            <p:nvPr/>
          </p:nvSpPr>
          <p:spPr>
            <a:xfrm>
              <a:off x="0" y="-1"/>
              <a:ext cx="494327" cy="440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8" y="4930"/>
                  </a:moveTo>
                  <a:cubicBezTo>
                    <a:pt x="2307" y="6762"/>
                    <a:pt x="3565" y="8617"/>
                    <a:pt x="5452" y="10448"/>
                  </a:cubicBezTo>
                  <a:cubicBezTo>
                    <a:pt x="7130" y="12279"/>
                    <a:pt x="9227" y="14110"/>
                    <a:pt x="11953" y="15942"/>
                  </a:cubicBezTo>
                  <a:cubicBezTo>
                    <a:pt x="14470" y="17773"/>
                    <a:pt x="17616" y="19581"/>
                    <a:pt x="21181" y="21389"/>
                  </a:cubicBezTo>
                  <a:cubicBezTo>
                    <a:pt x="21390" y="21459"/>
                    <a:pt x="21600" y="21530"/>
                    <a:pt x="21600" y="21600"/>
                  </a:cubicBezTo>
                  <a:cubicBezTo>
                    <a:pt x="21390" y="21248"/>
                    <a:pt x="20971" y="20872"/>
                    <a:pt x="20761" y="20520"/>
                  </a:cubicBezTo>
                  <a:cubicBezTo>
                    <a:pt x="20761" y="20450"/>
                    <a:pt x="20761" y="20379"/>
                    <a:pt x="20761" y="20332"/>
                  </a:cubicBezTo>
                  <a:cubicBezTo>
                    <a:pt x="17825" y="18853"/>
                    <a:pt x="15309" y="17397"/>
                    <a:pt x="13212" y="15918"/>
                  </a:cubicBezTo>
                  <a:cubicBezTo>
                    <a:pt x="10485" y="14087"/>
                    <a:pt x="8179" y="12279"/>
                    <a:pt x="6291" y="10424"/>
                  </a:cubicBezTo>
                  <a:cubicBezTo>
                    <a:pt x="4404" y="8593"/>
                    <a:pt x="2936" y="6762"/>
                    <a:pt x="1887" y="4907"/>
                  </a:cubicBezTo>
                  <a:cubicBezTo>
                    <a:pt x="1468" y="3991"/>
                    <a:pt x="1049" y="3076"/>
                    <a:pt x="629" y="2160"/>
                  </a:cubicBezTo>
                  <a:cubicBezTo>
                    <a:pt x="419" y="1432"/>
                    <a:pt x="210" y="728"/>
                    <a:pt x="2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8"/>
                    <a:pt x="210" y="1432"/>
                    <a:pt x="210" y="2160"/>
                  </a:cubicBezTo>
                  <a:cubicBezTo>
                    <a:pt x="629" y="3076"/>
                    <a:pt x="839" y="3991"/>
                    <a:pt x="1468" y="49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32" name="Shape 332"/>
            <p:cNvSpPr/>
            <p:nvPr/>
          </p:nvSpPr>
          <p:spPr>
            <a:xfrm>
              <a:off x="523067" y="4317258"/>
              <a:ext cx="423436" cy="1580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09" y="14989"/>
                  </a:moveTo>
                  <a:cubicBezTo>
                    <a:pt x="15709" y="17215"/>
                    <a:pt x="18409" y="19440"/>
                    <a:pt x="21600" y="21600"/>
                  </a:cubicBezTo>
                  <a:cubicBezTo>
                    <a:pt x="21600" y="21142"/>
                    <a:pt x="21600" y="20618"/>
                    <a:pt x="21600" y="20160"/>
                  </a:cubicBezTo>
                  <a:cubicBezTo>
                    <a:pt x="21600" y="20095"/>
                    <a:pt x="21600" y="19964"/>
                    <a:pt x="21600" y="19898"/>
                  </a:cubicBezTo>
                  <a:cubicBezTo>
                    <a:pt x="19391" y="18196"/>
                    <a:pt x="17182" y="16495"/>
                    <a:pt x="15218" y="14793"/>
                  </a:cubicBezTo>
                  <a:cubicBezTo>
                    <a:pt x="9327" y="9949"/>
                    <a:pt x="4173" y="4975"/>
                    <a:pt x="0" y="0"/>
                  </a:cubicBezTo>
                  <a:cubicBezTo>
                    <a:pt x="491" y="1375"/>
                    <a:pt x="982" y="2749"/>
                    <a:pt x="1718" y="4124"/>
                  </a:cubicBezTo>
                  <a:cubicBezTo>
                    <a:pt x="5155" y="7789"/>
                    <a:pt x="8836" y="11389"/>
                    <a:pt x="13009" y="1498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33" name="Shape 333"/>
            <p:cNvSpPr/>
            <p:nvPr/>
          </p:nvSpPr>
          <p:spPr>
            <a:xfrm>
              <a:off x="979074" y="5863468"/>
              <a:ext cx="431100" cy="990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" y="1565"/>
                  </a:moveTo>
                  <a:cubicBezTo>
                    <a:pt x="960" y="1043"/>
                    <a:pt x="480" y="522"/>
                    <a:pt x="0" y="0"/>
                  </a:cubicBezTo>
                  <a:cubicBezTo>
                    <a:pt x="0" y="939"/>
                    <a:pt x="0" y="1983"/>
                    <a:pt x="240" y="3026"/>
                  </a:cubicBezTo>
                  <a:cubicBezTo>
                    <a:pt x="3360" y="6470"/>
                    <a:pt x="6480" y="9913"/>
                    <a:pt x="10080" y="13252"/>
                  </a:cubicBezTo>
                  <a:cubicBezTo>
                    <a:pt x="12960" y="16070"/>
                    <a:pt x="16080" y="18887"/>
                    <a:pt x="1920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240" y="18783"/>
                    <a:pt x="15120" y="15861"/>
                    <a:pt x="12000" y="12835"/>
                  </a:cubicBezTo>
                  <a:cubicBezTo>
                    <a:pt x="8160" y="9183"/>
                    <a:pt x="4800" y="5322"/>
                    <a:pt x="1440" y="1565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34" name="Shape 334"/>
            <p:cNvSpPr/>
            <p:nvPr/>
          </p:nvSpPr>
          <p:spPr>
            <a:xfrm>
              <a:off x="494326" y="4365158"/>
              <a:ext cx="551808" cy="2235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70" y="18917"/>
                  </a:moveTo>
                  <a:cubicBezTo>
                    <a:pt x="17468" y="17946"/>
                    <a:pt x="15965" y="16928"/>
                    <a:pt x="14650" y="15911"/>
                  </a:cubicBezTo>
                  <a:cubicBezTo>
                    <a:pt x="10706" y="12997"/>
                    <a:pt x="7701" y="9991"/>
                    <a:pt x="5447" y="6984"/>
                  </a:cubicBezTo>
                  <a:cubicBezTo>
                    <a:pt x="4132" y="5504"/>
                    <a:pt x="3193" y="3978"/>
                    <a:pt x="2442" y="2451"/>
                  </a:cubicBezTo>
                  <a:cubicBezTo>
                    <a:pt x="1690" y="1619"/>
                    <a:pt x="751" y="833"/>
                    <a:pt x="0" y="0"/>
                  </a:cubicBezTo>
                  <a:cubicBezTo>
                    <a:pt x="939" y="2359"/>
                    <a:pt x="2254" y="4718"/>
                    <a:pt x="3944" y="7030"/>
                  </a:cubicBezTo>
                  <a:cubicBezTo>
                    <a:pt x="6198" y="10083"/>
                    <a:pt x="9203" y="13090"/>
                    <a:pt x="12960" y="16050"/>
                  </a:cubicBezTo>
                  <a:cubicBezTo>
                    <a:pt x="14838" y="17484"/>
                    <a:pt x="16904" y="18964"/>
                    <a:pt x="19346" y="20397"/>
                  </a:cubicBezTo>
                  <a:cubicBezTo>
                    <a:pt x="20097" y="20767"/>
                    <a:pt x="20849" y="21184"/>
                    <a:pt x="21600" y="21600"/>
                  </a:cubicBezTo>
                  <a:cubicBezTo>
                    <a:pt x="21412" y="21461"/>
                    <a:pt x="21224" y="21322"/>
                    <a:pt x="21037" y="21184"/>
                  </a:cubicBezTo>
                  <a:cubicBezTo>
                    <a:pt x="20285" y="20444"/>
                    <a:pt x="19534" y="19657"/>
                    <a:pt x="18970" y="18917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35" name="Shape 335"/>
            <p:cNvSpPr/>
            <p:nvPr/>
          </p:nvSpPr>
          <p:spPr>
            <a:xfrm>
              <a:off x="444311" y="1289983"/>
              <a:ext cx="170725" cy="3027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600" extrusionOk="0">
                  <a:moveTo>
                    <a:pt x="9750" y="21600"/>
                  </a:moveTo>
                  <a:cubicBezTo>
                    <a:pt x="8550" y="21191"/>
                    <a:pt x="7950" y="20781"/>
                    <a:pt x="7350" y="20372"/>
                  </a:cubicBezTo>
                  <a:cubicBezTo>
                    <a:pt x="4350" y="18085"/>
                    <a:pt x="2550" y="15833"/>
                    <a:pt x="2550" y="13581"/>
                  </a:cubicBezTo>
                  <a:cubicBezTo>
                    <a:pt x="2550" y="11295"/>
                    <a:pt x="4350" y="9043"/>
                    <a:pt x="7350" y="6756"/>
                  </a:cubicBezTo>
                  <a:cubicBezTo>
                    <a:pt x="8550" y="5630"/>
                    <a:pt x="10350" y="4504"/>
                    <a:pt x="12750" y="3378"/>
                  </a:cubicBezTo>
                  <a:cubicBezTo>
                    <a:pt x="15150" y="2252"/>
                    <a:pt x="17550" y="1126"/>
                    <a:pt x="21150" y="0"/>
                  </a:cubicBezTo>
                  <a:cubicBezTo>
                    <a:pt x="20550" y="0"/>
                    <a:pt x="20550" y="0"/>
                    <a:pt x="20550" y="0"/>
                  </a:cubicBezTo>
                  <a:cubicBezTo>
                    <a:pt x="16950" y="1126"/>
                    <a:pt x="13950" y="2252"/>
                    <a:pt x="11550" y="3378"/>
                  </a:cubicBezTo>
                  <a:cubicBezTo>
                    <a:pt x="9150" y="4504"/>
                    <a:pt x="7350" y="5630"/>
                    <a:pt x="5550" y="6756"/>
                  </a:cubicBezTo>
                  <a:cubicBezTo>
                    <a:pt x="1950" y="9009"/>
                    <a:pt x="150" y="11295"/>
                    <a:pt x="150" y="13581"/>
                  </a:cubicBezTo>
                  <a:cubicBezTo>
                    <a:pt x="-450" y="15731"/>
                    <a:pt x="750" y="17915"/>
                    <a:pt x="3750" y="20099"/>
                  </a:cubicBezTo>
                  <a:cubicBezTo>
                    <a:pt x="5550" y="20576"/>
                    <a:pt x="7350" y="21088"/>
                    <a:pt x="9150" y="21566"/>
                  </a:cubicBezTo>
                  <a:cubicBezTo>
                    <a:pt x="9150" y="21566"/>
                    <a:pt x="9750" y="21600"/>
                    <a:pt x="9750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36" name="Shape 336"/>
            <p:cNvSpPr/>
            <p:nvPr/>
          </p:nvSpPr>
          <p:spPr>
            <a:xfrm>
              <a:off x="1084453" y="6572387"/>
              <a:ext cx="134120" cy="281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71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86" y="14644"/>
                    <a:pt x="6943" y="7322"/>
                    <a:pt x="0" y="0"/>
                  </a:cubicBezTo>
                  <a:cubicBezTo>
                    <a:pt x="4629" y="7322"/>
                    <a:pt x="10029" y="14644"/>
                    <a:pt x="16971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37" name="Shape 337"/>
            <p:cNvSpPr/>
            <p:nvPr/>
          </p:nvSpPr>
          <p:spPr>
            <a:xfrm>
              <a:off x="475166" y="4108415"/>
              <a:ext cx="82390" cy="511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082" y="10901"/>
                  </a:moveTo>
                  <a:cubicBezTo>
                    <a:pt x="10165" y="14535"/>
                    <a:pt x="16518" y="17966"/>
                    <a:pt x="21600" y="21600"/>
                  </a:cubicBezTo>
                  <a:cubicBezTo>
                    <a:pt x="17788" y="17361"/>
                    <a:pt x="15247" y="13121"/>
                    <a:pt x="12706" y="8882"/>
                  </a:cubicBezTo>
                  <a:cubicBezTo>
                    <a:pt x="12706" y="8882"/>
                    <a:pt x="11435" y="8680"/>
                    <a:pt x="11435" y="8680"/>
                  </a:cubicBezTo>
                  <a:cubicBezTo>
                    <a:pt x="7624" y="5854"/>
                    <a:pt x="3812" y="2826"/>
                    <a:pt x="0" y="0"/>
                  </a:cubicBezTo>
                  <a:cubicBezTo>
                    <a:pt x="0" y="404"/>
                    <a:pt x="0" y="1009"/>
                    <a:pt x="0" y="1615"/>
                  </a:cubicBezTo>
                  <a:cubicBezTo>
                    <a:pt x="1271" y="4643"/>
                    <a:pt x="3812" y="7873"/>
                    <a:pt x="5082" y="10901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38" name="Shape 338"/>
            <p:cNvSpPr/>
            <p:nvPr/>
          </p:nvSpPr>
          <p:spPr>
            <a:xfrm>
              <a:off x="946501" y="3146585"/>
              <a:ext cx="1410173" cy="2716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8" y="21030"/>
                  </a:moveTo>
                  <a:cubicBezTo>
                    <a:pt x="661" y="19052"/>
                    <a:pt x="1396" y="17037"/>
                    <a:pt x="2571" y="15097"/>
                  </a:cubicBezTo>
                  <a:cubicBezTo>
                    <a:pt x="3747" y="13196"/>
                    <a:pt x="5363" y="11332"/>
                    <a:pt x="7273" y="9583"/>
                  </a:cubicBezTo>
                  <a:cubicBezTo>
                    <a:pt x="9110" y="7796"/>
                    <a:pt x="11314" y="6123"/>
                    <a:pt x="13739" y="4525"/>
                  </a:cubicBezTo>
                  <a:cubicBezTo>
                    <a:pt x="14914" y="3727"/>
                    <a:pt x="16163" y="2928"/>
                    <a:pt x="17486" y="2206"/>
                  </a:cubicBezTo>
                  <a:cubicBezTo>
                    <a:pt x="18147" y="1825"/>
                    <a:pt x="18808" y="1445"/>
                    <a:pt x="19469" y="1065"/>
                  </a:cubicBezTo>
                  <a:cubicBezTo>
                    <a:pt x="20131" y="723"/>
                    <a:pt x="20865" y="342"/>
                    <a:pt x="21600" y="0"/>
                  </a:cubicBezTo>
                  <a:cubicBezTo>
                    <a:pt x="21527" y="0"/>
                    <a:pt x="21527" y="0"/>
                    <a:pt x="21527" y="0"/>
                  </a:cubicBezTo>
                  <a:cubicBezTo>
                    <a:pt x="20792" y="342"/>
                    <a:pt x="20057" y="685"/>
                    <a:pt x="19396" y="1027"/>
                  </a:cubicBezTo>
                  <a:cubicBezTo>
                    <a:pt x="18735" y="1407"/>
                    <a:pt x="18073" y="1787"/>
                    <a:pt x="17412" y="2130"/>
                  </a:cubicBezTo>
                  <a:cubicBezTo>
                    <a:pt x="16016" y="2890"/>
                    <a:pt x="14767" y="3651"/>
                    <a:pt x="13592" y="4449"/>
                  </a:cubicBezTo>
                  <a:cubicBezTo>
                    <a:pt x="11094" y="6046"/>
                    <a:pt x="8890" y="7720"/>
                    <a:pt x="6980" y="9469"/>
                  </a:cubicBezTo>
                  <a:cubicBezTo>
                    <a:pt x="4996" y="11256"/>
                    <a:pt x="3380" y="13120"/>
                    <a:pt x="2204" y="15059"/>
                  </a:cubicBezTo>
                  <a:cubicBezTo>
                    <a:pt x="955" y="16923"/>
                    <a:pt x="220" y="18900"/>
                    <a:pt x="0" y="20877"/>
                  </a:cubicBezTo>
                  <a:cubicBezTo>
                    <a:pt x="220" y="21106"/>
                    <a:pt x="367" y="21334"/>
                    <a:pt x="514" y="21600"/>
                  </a:cubicBezTo>
                  <a:cubicBezTo>
                    <a:pt x="514" y="21410"/>
                    <a:pt x="514" y="21220"/>
                    <a:pt x="588" y="210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39" name="Shape 339"/>
            <p:cNvSpPr/>
            <p:nvPr/>
          </p:nvSpPr>
          <p:spPr>
            <a:xfrm>
              <a:off x="1046133" y="6601126"/>
              <a:ext cx="120709" cy="252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336"/>
                    <a:pt x="10368" y="14672"/>
                    <a:pt x="1641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24" y="14672"/>
                    <a:pt x="6912" y="7336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40" name="Shape 340"/>
            <p:cNvSpPr/>
            <p:nvPr/>
          </p:nvSpPr>
          <p:spPr>
            <a:xfrm>
              <a:off x="946501" y="5897956"/>
              <a:ext cx="137953" cy="674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4596"/>
                    <a:pt x="1490" y="9191"/>
                    <a:pt x="5214" y="13634"/>
                  </a:cubicBezTo>
                  <a:cubicBezTo>
                    <a:pt x="8193" y="15013"/>
                    <a:pt x="10428" y="16545"/>
                    <a:pt x="13407" y="17923"/>
                  </a:cubicBezTo>
                  <a:cubicBezTo>
                    <a:pt x="16386" y="19149"/>
                    <a:pt x="18621" y="20374"/>
                    <a:pt x="21600" y="21600"/>
                  </a:cubicBezTo>
                  <a:cubicBezTo>
                    <a:pt x="20855" y="21294"/>
                    <a:pt x="20855" y="20987"/>
                    <a:pt x="20110" y="20681"/>
                  </a:cubicBezTo>
                  <a:cubicBezTo>
                    <a:pt x="11917" y="15013"/>
                    <a:pt x="7448" y="9191"/>
                    <a:pt x="5959" y="3370"/>
                  </a:cubicBezTo>
                  <a:cubicBezTo>
                    <a:pt x="5214" y="2757"/>
                    <a:pt x="3724" y="2298"/>
                    <a:pt x="2979" y="1685"/>
                  </a:cubicBezTo>
                  <a:cubicBezTo>
                    <a:pt x="1490" y="1072"/>
                    <a:pt x="745" y="460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41" name="Shape 341"/>
            <p:cNvSpPr/>
            <p:nvPr/>
          </p:nvSpPr>
          <p:spPr>
            <a:xfrm>
              <a:off x="946501" y="5773415"/>
              <a:ext cx="38321" cy="228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700"/>
                  </a:moveTo>
                  <a:cubicBezTo>
                    <a:pt x="2700" y="13050"/>
                    <a:pt x="5400" y="14850"/>
                    <a:pt x="10800" y="16650"/>
                  </a:cubicBezTo>
                  <a:cubicBezTo>
                    <a:pt x="13500" y="18450"/>
                    <a:pt x="18900" y="19800"/>
                    <a:pt x="21600" y="21600"/>
                  </a:cubicBezTo>
                  <a:cubicBezTo>
                    <a:pt x="18900" y="17100"/>
                    <a:pt x="18900" y="12600"/>
                    <a:pt x="18900" y="8550"/>
                  </a:cubicBezTo>
                  <a:cubicBezTo>
                    <a:pt x="13500" y="5400"/>
                    <a:pt x="8100" y="2700"/>
                    <a:pt x="0" y="0"/>
                  </a:cubicBezTo>
                  <a:cubicBezTo>
                    <a:pt x="0" y="450"/>
                    <a:pt x="0" y="1350"/>
                    <a:pt x="0" y="1800"/>
                  </a:cubicBezTo>
                  <a:cubicBezTo>
                    <a:pt x="0" y="4950"/>
                    <a:pt x="0" y="8550"/>
                    <a:pt x="0" y="117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42" name="Shape 342"/>
            <p:cNvSpPr/>
            <p:nvPr/>
          </p:nvSpPr>
          <p:spPr>
            <a:xfrm>
              <a:off x="979074" y="6323307"/>
              <a:ext cx="210760" cy="530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5449"/>
                  </a:moveTo>
                  <a:cubicBezTo>
                    <a:pt x="3436" y="3697"/>
                    <a:pt x="1964" y="1751"/>
                    <a:pt x="0" y="0"/>
                  </a:cubicBezTo>
                  <a:cubicBezTo>
                    <a:pt x="1473" y="3114"/>
                    <a:pt x="3436" y="6422"/>
                    <a:pt x="5400" y="9535"/>
                  </a:cubicBezTo>
                  <a:cubicBezTo>
                    <a:pt x="5891" y="10119"/>
                    <a:pt x="6382" y="10703"/>
                    <a:pt x="6873" y="11286"/>
                  </a:cubicBezTo>
                  <a:cubicBezTo>
                    <a:pt x="10800" y="14789"/>
                    <a:pt x="14727" y="18292"/>
                    <a:pt x="1914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182" y="17903"/>
                    <a:pt x="13745" y="14011"/>
                    <a:pt x="10800" y="10119"/>
                  </a:cubicBezTo>
                  <a:cubicBezTo>
                    <a:pt x="8836" y="8562"/>
                    <a:pt x="7364" y="7005"/>
                    <a:pt x="5400" y="544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344" name="Shape 344"/>
          <p:cNvSpPr/>
          <p:nvPr/>
        </p:nvSpPr>
        <p:spPr>
          <a:xfrm>
            <a:off x="-1" y="0"/>
            <a:ext cx="182882" cy="6858000"/>
          </a:xfrm>
          <a:prstGeom prst="rect">
            <a:avLst/>
          </a:prstGeom>
          <a:solidFill>
            <a:srgbClr val="766F5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45" name="Shape 345"/>
          <p:cNvSpPr>
            <a:spLocks noGrp="1"/>
          </p:cNvSpPr>
          <p:nvPr>
            <p:ph type="title"/>
          </p:nvPr>
        </p:nvSpPr>
        <p:spPr>
          <a:xfrm>
            <a:off x="2849948" y="609600"/>
            <a:ext cx="8393927" cy="2895600"/>
          </a:xfrm>
          <a:prstGeom prst="rect">
            <a:avLst/>
          </a:prstGeom>
        </p:spPr>
        <p:txBody>
          <a:bodyPr anchor="ctr"/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346" name="Shape 346"/>
          <p:cNvSpPr>
            <a:spLocks noGrp="1"/>
          </p:cNvSpPr>
          <p:nvPr>
            <p:ph type="body" sz="quarter" idx="1"/>
          </p:nvPr>
        </p:nvSpPr>
        <p:spPr>
          <a:xfrm>
            <a:off x="2589211" y="4343400"/>
            <a:ext cx="8915401" cy="838200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FontTx/>
              <a:buNone/>
              <a:defRPr sz="2400">
                <a:solidFill>
                  <a:schemeClr val="accent1"/>
                </a:solidFill>
              </a:defRPr>
            </a:lvl1pPr>
            <a:lvl2pPr marL="0" indent="457200">
              <a:buClrTx/>
              <a:buSzTx/>
              <a:buFontTx/>
              <a:buNone/>
              <a:defRPr sz="2400">
                <a:solidFill>
                  <a:schemeClr val="accent1"/>
                </a:solidFill>
              </a:defRPr>
            </a:lvl2pPr>
            <a:lvl3pPr marL="0" indent="914400">
              <a:buClrTx/>
              <a:buSzTx/>
              <a:buFontTx/>
              <a:buNone/>
              <a:defRPr sz="2400">
                <a:solidFill>
                  <a:schemeClr val="accent1"/>
                </a:solidFill>
              </a:defRPr>
            </a:lvl3pPr>
            <a:lvl4pPr marL="0" indent="1371600">
              <a:buClrTx/>
              <a:buSzTx/>
              <a:buFontTx/>
              <a:buNone/>
              <a:defRPr sz="2400">
                <a:solidFill>
                  <a:schemeClr val="accent1"/>
                </a:solidFill>
              </a:defRPr>
            </a:lvl4pPr>
            <a:lvl5pPr marL="0" indent="1828800">
              <a:buClrTx/>
              <a:buSzTx/>
              <a:buFontTx/>
              <a:buNone/>
              <a:defRPr sz="2400">
                <a:solidFill>
                  <a:schemeClr val="accent1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7" name="Shape 347"/>
          <p:cNvSpPr>
            <a:spLocks noGrp="1"/>
          </p:cNvSpPr>
          <p:nvPr>
            <p:ph type="body" sz="quarter" idx="13"/>
          </p:nvPr>
        </p:nvSpPr>
        <p:spPr>
          <a:xfrm>
            <a:off x="2589213" y="5181600"/>
            <a:ext cx="8915401" cy="729623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  <a:defRPr>
                <a:solidFill>
                  <a:srgbClr val="595959"/>
                </a:solidFill>
              </a:defRPr>
            </a:pPr>
            <a:endParaRPr/>
          </a:p>
        </p:txBody>
      </p:sp>
      <p:sp>
        <p:nvSpPr>
          <p:cNvPr id="348" name="Shape 348"/>
          <p:cNvSpPr/>
          <p:nvPr/>
        </p:nvSpPr>
        <p:spPr>
          <a:xfrm flipV="1">
            <a:off x="-4189" y="4911725"/>
            <a:ext cx="1595613" cy="5072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600" extrusionOk="0">
                <a:moveTo>
                  <a:pt x="21472" y="10154"/>
                </a:moveTo>
                <a:lnTo>
                  <a:pt x="18377" y="406"/>
                </a:lnTo>
                <a:cubicBezTo>
                  <a:pt x="18356" y="337"/>
                  <a:pt x="18331" y="272"/>
                  <a:pt x="18310" y="203"/>
                </a:cubicBezTo>
                <a:cubicBezTo>
                  <a:pt x="18247" y="0"/>
                  <a:pt x="18182" y="0"/>
                  <a:pt x="18117" y="0"/>
                </a:cubicBezTo>
                <a:lnTo>
                  <a:pt x="16891" y="0"/>
                </a:lnTo>
                <a:lnTo>
                  <a:pt x="0" y="151"/>
                </a:lnTo>
                <a:cubicBezTo>
                  <a:pt x="19" y="7301"/>
                  <a:pt x="39" y="14450"/>
                  <a:pt x="58" y="21600"/>
                </a:cubicBezTo>
                <a:lnTo>
                  <a:pt x="16891" y="21527"/>
                </a:lnTo>
                <a:lnTo>
                  <a:pt x="18117" y="21527"/>
                </a:lnTo>
                <a:cubicBezTo>
                  <a:pt x="18182" y="21527"/>
                  <a:pt x="18247" y="21324"/>
                  <a:pt x="18310" y="21324"/>
                </a:cubicBezTo>
                <a:cubicBezTo>
                  <a:pt x="18310" y="21120"/>
                  <a:pt x="18377" y="21120"/>
                  <a:pt x="18377" y="21120"/>
                </a:cubicBezTo>
                <a:lnTo>
                  <a:pt x="21472" y="11372"/>
                </a:lnTo>
                <a:cubicBezTo>
                  <a:pt x="21600" y="10966"/>
                  <a:pt x="21600" y="10560"/>
                  <a:pt x="21472" y="1015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49" name="Shape 349"/>
          <p:cNvSpPr/>
          <p:nvPr/>
        </p:nvSpPr>
        <p:spPr>
          <a:xfrm>
            <a:off x="2467652" y="327092"/>
            <a:ext cx="609601" cy="122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“</a:t>
            </a:r>
          </a:p>
        </p:txBody>
      </p:sp>
      <p:sp>
        <p:nvSpPr>
          <p:cNvPr id="350" name="Shape 350"/>
          <p:cNvSpPr/>
          <p:nvPr/>
        </p:nvSpPr>
        <p:spPr>
          <a:xfrm>
            <a:off x="11114851" y="2584393"/>
            <a:ext cx="609601" cy="122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”</a:t>
            </a:r>
          </a:p>
        </p:txBody>
      </p:sp>
      <p:sp>
        <p:nvSpPr>
          <p:cNvPr id="351" name="Shape 351"/>
          <p:cNvSpPr>
            <a:spLocks noGrp="1"/>
          </p:cNvSpPr>
          <p:nvPr>
            <p:ph type="sldNum" sz="quarter" idx="2"/>
          </p:nvPr>
        </p:nvSpPr>
        <p:spPr>
          <a:xfrm>
            <a:off x="925905" y="4967529"/>
            <a:ext cx="385675" cy="396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0" name="Group 370"/>
          <p:cNvGrpSpPr/>
          <p:nvPr/>
        </p:nvGrpSpPr>
        <p:grpSpPr>
          <a:xfrm>
            <a:off x="0" y="228600"/>
            <a:ext cx="2851518" cy="6638629"/>
            <a:chOff x="0" y="0"/>
            <a:chExt cx="2851516" cy="6638628"/>
          </a:xfrm>
        </p:grpSpPr>
        <p:sp>
          <p:nvSpPr>
            <p:cNvPr id="358" name="Shape 358"/>
            <p:cNvSpPr/>
            <p:nvPr/>
          </p:nvSpPr>
          <p:spPr>
            <a:xfrm>
              <a:off x="-1" y="2346443"/>
              <a:ext cx="100643" cy="62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9636" y="18582"/>
                    <a:pt x="18655" y="15724"/>
                    <a:pt x="16691" y="12706"/>
                  </a:cubicBezTo>
                  <a:cubicBezTo>
                    <a:pt x="10800" y="8576"/>
                    <a:pt x="5891" y="4288"/>
                    <a:pt x="0" y="0"/>
                  </a:cubicBezTo>
                  <a:cubicBezTo>
                    <a:pt x="0" y="5559"/>
                    <a:pt x="0" y="5559"/>
                    <a:pt x="0" y="5559"/>
                  </a:cubicBezTo>
                  <a:cubicBezTo>
                    <a:pt x="5891" y="10165"/>
                    <a:pt x="12764" y="14929"/>
                    <a:pt x="19636" y="19694"/>
                  </a:cubicBezTo>
                  <a:cubicBezTo>
                    <a:pt x="19636" y="20329"/>
                    <a:pt x="20618" y="20965"/>
                    <a:pt x="21600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59" name="Shape 359"/>
            <p:cNvSpPr/>
            <p:nvPr/>
          </p:nvSpPr>
          <p:spPr>
            <a:xfrm>
              <a:off x="128598" y="2927929"/>
              <a:ext cx="646718" cy="2322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69" y="15000"/>
                  </a:moveTo>
                  <a:cubicBezTo>
                    <a:pt x="15891" y="17229"/>
                    <a:pt x="18514" y="19414"/>
                    <a:pt x="21446" y="21600"/>
                  </a:cubicBezTo>
                  <a:cubicBezTo>
                    <a:pt x="21446" y="21214"/>
                    <a:pt x="21446" y="20871"/>
                    <a:pt x="21600" y="20486"/>
                  </a:cubicBezTo>
                  <a:cubicBezTo>
                    <a:pt x="19131" y="18643"/>
                    <a:pt x="16817" y="16757"/>
                    <a:pt x="14657" y="14871"/>
                  </a:cubicBezTo>
                  <a:cubicBezTo>
                    <a:pt x="8949" y="9986"/>
                    <a:pt x="4166" y="5014"/>
                    <a:pt x="0" y="0"/>
                  </a:cubicBezTo>
                  <a:cubicBezTo>
                    <a:pt x="309" y="857"/>
                    <a:pt x="617" y="1757"/>
                    <a:pt x="926" y="2614"/>
                  </a:cubicBezTo>
                  <a:cubicBezTo>
                    <a:pt x="4629" y="6771"/>
                    <a:pt x="8640" y="10929"/>
                    <a:pt x="13269" y="150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60" name="Shape 360"/>
            <p:cNvSpPr/>
            <p:nvPr/>
          </p:nvSpPr>
          <p:spPr>
            <a:xfrm>
              <a:off x="806998" y="5218460"/>
              <a:ext cx="609443" cy="1420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9" y="1543"/>
                  </a:moveTo>
                  <a:cubicBezTo>
                    <a:pt x="818" y="1052"/>
                    <a:pt x="327" y="561"/>
                    <a:pt x="0" y="0"/>
                  </a:cubicBezTo>
                  <a:cubicBezTo>
                    <a:pt x="0" y="701"/>
                    <a:pt x="0" y="1332"/>
                    <a:pt x="0" y="2034"/>
                  </a:cubicBezTo>
                  <a:cubicBezTo>
                    <a:pt x="3436" y="5961"/>
                    <a:pt x="7200" y="9818"/>
                    <a:pt x="11127" y="13605"/>
                  </a:cubicBezTo>
                  <a:cubicBezTo>
                    <a:pt x="13909" y="16270"/>
                    <a:pt x="17018" y="18935"/>
                    <a:pt x="20127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491" y="18865"/>
                    <a:pt x="15382" y="16130"/>
                    <a:pt x="12600" y="13325"/>
                  </a:cubicBezTo>
                  <a:cubicBezTo>
                    <a:pt x="8509" y="9468"/>
                    <a:pt x="4745" y="5540"/>
                    <a:pt x="1309" y="1543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61" name="Shape 361"/>
            <p:cNvSpPr/>
            <p:nvPr/>
          </p:nvSpPr>
          <p:spPr>
            <a:xfrm>
              <a:off x="959824" y="6275199"/>
              <a:ext cx="171465" cy="363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46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4011" y="14491"/>
                    <a:pt x="7005" y="7382"/>
                    <a:pt x="0" y="0"/>
                  </a:cubicBezTo>
                  <a:cubicBezTo>
                    <a:pt x="4670" y="7382"/>
                    <a:pt x="9924" y="14491"/>
                    <a:pt x="16346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62" name="Shape 362"/>
            <p:cNvSpPr/>
            <p:nvPr/>
          </p:nvSpPr>
          <p:spPr>
            <a:xfrm>
              <a:off x="100641" y="2972659"/>
              <a:ext cx="821909" cy="3328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8" y="19745"/>
                  </a:moveTo>
                  <a:cubicBezTo>
                    <a:pt x="17596" y="18489"/>
                    <a:pt x="15775" y="17232"/>
                    <a:pt x="14076" y="15976"/>
                  </a:cubicBezTo>
                  <a:cubicBezTo>
                    <a:pt x="10193" y="13074"/>
                    <a:pt x="7160" y="10082"/>
                    <a:pt x="4854" y="7060"/>
                  </a:cubicBezTo>
                  <a:cubicBezTo>
                    <a:pt x="3519" y="5235"/>
                    <a:pt x="2427" y="3381"/>
                    <a:pt x="1456" y="1526"/>
                  </a:cubicBezTo>
                  <a:cubicBezTo>
                    <a:pt x="971" y="1017"/>
                    <a:pt x="485" y="509"/>
                    <a:pt x="0" y="0"/>
                  </a:cubicBezTo>
                  <a:cubicBezTo>
                    <a:pt x="971" y="2363"/>
                    <a:pt x="2306" y="4757"/>
                    <a:pt x="4004" y="7090"/>
                  </a:cubicBezTo>
                  <a:cubicBezTo>
                    <a:pt x="6189" y="10142"/>
                    <a:pt x="9222" y="13134"/>
                    <a:pt x="12984" y="16065"/>
                  </a:cubicBezTo>
                  <a:cubicBezTo>
                    <a:pt x="14926" y="17531"/>
                    <a:pt x="17110" y="18967"/>
                    <a:pt x="19416" y="20373"/>
                  </a:cubicBezTo>
                  <a:cubicBezTo>
                    <a:pt x="20144" y="20792"/>
                    <a:pt x="20872" y="21181"/>
                    <a:pt x="21600" y="21600"/>
                  </a:cubicBezTo>
                  <a:cubicBezTo>
                    <a:pt x="21357" y="21450"/>
                    <a:pt x="21236" y="21331"/>
                    <a:pt x="21115" y="21181"/>
                  </a:cubicBezTo>
                  <a:cubicBezTo>
                    <a:pt x="20508" y="20702"/>
                    <a:pt x="20022" y="20224"/>
                    <a:pt x="19658" y="19745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63" name="Shape 363"/>
            <p:cNvSpPr/>
            <p:nvPr/>
          </p:nvSpPr>
          <p:spPr>
            <a:xfrm>
              <a:off x="26126" y="0"/>
              <a:ext cx="102473" cy="2927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5" h="21600" extrusionOk="0">
                  <a:moveTo>
                    <a:pt x="9565" y="19627"/>
                  </a:moveTo>
                  <a:cubicBezTo>
                    <a:pt x="10505" y="19763"/>
                    <a:pt x="10505" y="19899"/>
                    <a:pt x="10505" y="20035"/>
                  </a:cubicBezTo>
                  <a:cubicBezTo>
                    <a:pt x="13322" y="20511"/>
                    <a:pt x="17078" y="20988"/>
                    <a:pt x="19896" y="21498"/>
                  </a:cubicBezTo>
                  <a:cubicBezTo>
                    <a:pt x="19896" y="21532"/>
                    <a:pt x="19896" y="21566"/>
                    <a:pt x="20835" y="21600"/>
                  </a:cubicBezTo>
                  <a:cubicBezTo>
                    <a:pt x="18957" y="20920"/>
                    <a:pt x="17078" y="20273"/>
                    <a:pt x="15200" y="19593"/>
                  </a:cubicBezTo>
                  <a:cubicBezTo>
                    <a:pt x="7687" y="16123"/>
                    <a:pt x="3931" y="12654"/>
                    <a:pt x="3931" y="9150"/>
                  </a:cubicBezTo>
                  <a:cubicBezTo>
                    <a:pt x="4870" y="6089"/>
                    <a:pt x="7687" y="3061"/>
                    <a:pt x="13322" y="0"/>
                  </a:cubicBezTo>
                  <a:cubicBezTo>
                    <a:pt x="10505" y="0"/>
                    <a:pt x="10505" y="0"/>
                    <a:pt x="10505" y="0"/>
                  </a:cubicBezTo>
                  <a:cubicBezTo>
                    <a:pt x="3931" y="3027"/>
                    <a:pt x="1113" y="6089"/>
                    <a:pt x="174" y="9150"/>
                  </a:cubicBezTo>
                  <a:cubicBezTo>
                    <a:pt x="-765" y="12654"/>
                    <a:pt x="2052" y="16123"/>
                    <a:pt x="9565" y="1962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64" name="Shape 364"/>
            <p:cNvSpPr/>
            <p:nvPr/>
          </p:nvSpPr>
          <p:spPr>
            <a:xfrm>
              <a:off x="78276" y="2715463"/>
              <a:ext cx="78278" cy="493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541" y="3836"/>
                    <a:pt x="3812" y="7469"/>
                    <a:pt x="6353" y="11305"/>
                  </a:cubicBezTo>
                  <a:cubicBezTo>
                    <a:pt x="11435" y="14736"/>
                    <a:pt x="16518" y="18168"/>
                    <a:pt x="21600" y="21600"/>
                  </a:cubicBezTo>
                  <a:cubicBezTo>
                    <a:pt x="19059" y="17563"/>
                    <a:pt x="16518" y="13323"/>
                    <a:pt x="13976" y="9286"/>
                  </a:cubicBezTo>
                  <a:cubicBezTo>
                    <a:pt x="12706" y="9084"/>
                    <a:pt x="12706" y="8882"/>
                    <a:pt x="12706" y="8680"/>
                  </a:cubicBezTo>
                  <a:cubicBezTo>
                    <a:pt x="8894" y="5652"/>
                    <a:pt x="3812" y="282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65" name="Shape 365"/>
            <p:cNvSpPr/>
            <p:nvPr/>
          </p:nvSpPr>
          <p:spPr>
            <a:xfrm>
              <a:off x="769723" y="5250144"/>
              <a:ext cx="190102" cy="102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3016"/>
                    <a:pt x="1054" y="6032"/>
                    <a:pt x="2634" y="9049"/>
                  </a:cubicBezTo>
                  <a:cubicBezTo>
                    <a:pt x="4215" y="11384"/>
                    <a:pt x="6322" y="13816"/>
                    <a:pt x="8956" y="16151"/>
                  </a:cubicBezTo>
                  <a:cubicBezTo>
                    <a:pt x="10010" y="16735"/>
                    <a:pt x="11590" y="17319"/>
                    <a:pt x="12644" y="17903"/>
                  </a:cubicBezTo>
                  <a:cubicBezTo>
                    <a:pt x="15805" y="19168"/>
                    <a:pt x="18439" y="20335"/>
                    <a:pt x="21600" y="21600"/>
                  </a:cubicBezTo>
                  <a:cubicBezTo>
                    <a:pt x="21073" y="21308"/>
                    <a:pt x="20546" y="20919"/>
                    <a:pt x="20020" y="20627"/>
                  </a:cubicBezTo>
                  <a:cubicBezTo>
                    <a:pt x="13698" y="16735"/>
                    <a:pt x="9483" y="12843"/>
                    <a:pt x="6849" y="8951"/>
                  </a:cubicBezTo>
                  <a:cubicBezTo>
                    <a:pt x="5795" y="6616"/>
                    <a:pt x="4741" y="4378"/>
                    <a:pt x="4215" y="2141"/>
                  </a:cubicBezTo>
                  <a:cubicBezTo>
                    <a:pt x="4215" y="2043"/>
                    <a:pt x="3688" y="1946"/>
                    <a:pt x="3688" y="1751"/>
                  </a:cubicBezTo>
                  <a:cubicBezTo>
                    <a:pt x="2634" y="1168"/>
                    <a:pt x="1054" y="58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66" name="Shape 366"/>
            <p:cNvSpPr/>
            <p:nvPr/>
          </p:nvSpPr>
          <p:spPr>
            <a:xfrm>
              <a:off x="775314" y="1170426"/>
              <a:ext cx="2076203" cy="4048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6" y="21010"/>
                  </a:moveTo>
                  <a:cubicBezTo>
                    <a:pt x="480" y="18992"/>
                    <a:pt x="1248" y="17000"/>
                    <a:pt x="2400" y="15081"/>
                  </a:cubicBezTo>
                  <a:cubicBezTo>
                    <a:pt x="3600" y="13162"/>
                    <a:pt x="5232" y="11317"/>
                    <a:pt x="7152" y="9545"/>
                  </a:cubicBezTo>
                  <a:cubicBezTo>
                    <a:pt x="9072" y="7774"/>
                    <a:pt x="11280" y="6101"/>
                    <a:pt x="13680" y="4502"/>
                  </a:cubicBezTo>
                  <a:cubicBezTo>
                    <a:pt x="14880" y="3715"/>
                    <a:pt x="16176" y="2928"/>
                    <a:pt x="17472" y="2190"/>
                  </a:cubicBezTo>
                  <a:cubicBezTo>
                    <a:pt x="18144" y="1821"/>
                    <a:pt x="18816" y="1427"/>
                    <a:pt x="19488" y="1082"/>
                  </a:cubicBezTo>
                  <a:cubicBezTo>
                    <a:pt x="20208" y="713"/>
                    <a:pt x="20880" y="369"/>
                    <a:pt x="21600" y="25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0832" y="344"/>
                    <a:pt x="20160" y="689"/>
                    <a:pt x="19440" y="1058"/>
                  </a:cubicBezTo>
                  <a:cubicBezTo>
                    <a:pt x="18768" y="1402"/>
                    <a:pt x="18096" y="1771"/>
                    <a:pt x="17424" y="2165"/>
                  </a:cubicBezTo>
                  <a:cubicBezTo>
                    <a:pt x="16080" y="2903"/>
                    <a:pt x="14784" y="3666"/>
                    <a:pt x="13584" y="4453"/>
                  </a:cubicBezTo>
                  <a:cubicBezTo>
                    <a:pt x="11136" y="6052"/>
                    <a:pt x="8880" y="7725"/>
                    <a:pt x="6960" y="9496"/>
                  </a:cubicBezTo>
                  <a:cubicBezTo>
                    <a:pt x="4992" y="11243"/>
                    <a:pt x="3360" y="13113"/>
                    <a:pt x="2160" y="15031"/>
                  </a:cubicBezTo>
                  <a:cubicBezTo>
                    <a:pt x="912" y="16975"/>
                    <a:pt x="144" y="18968"/>
                    <a:pt x="0" y="21010"/>
                  </a:cubicBezTo>
                  <a:cubicBezTo>
                    <a:pt x="0" y="21059"/>
                    <a:pt x="0" y="21083"/>
                    <a:pt x="0" y="21133"/>
                  </a:cubicBezTo>
                  <a:cubicBezTo>
                    <a:pt x="96" y="21280"/>
                    <a:pt x="192" y="21452"/>
                    <a:pt x="336" y="21600"/>
                  </a:cubicBezTo>
                  <a:cubicBezTo>
                    <a:pt x="336" y="21403"/>
                    <a:pt x="336" y="21206"/>
                    <a:pt x="336" y="2101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67" name="Shape 367"/>
            <p:cNvSpPr/>
            <p:nvPr/>
          </p:nvSpPr>
          <p:spPr>
            <a:xfrm>
              <a:off x="922549" y="6301291"/>
              <a:ext cx="162147" cy="337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101"/>
                    <a:pt x="9874" y="14499"/>
                    <a:pt x="1604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4194" y="14499"/>
                    <a:pt x="6789" y="7101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68" name="Shape 368"/>
            <p:cNvSpPr/>
            <p:nvPr/>
          </p:nvSpPr>
          <p:spPr>
            <a:xfrm>
              <a:off x="769723" y="5130865"/>
              <a:ext cx="37276" cy="221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0" y="19800"/>
                  </a:moveTo>
                  <a:cubicBezTo>
                    <a:pt x="18900" y="20700"/>
                    <a:pt x="21600" y="21150"/>
                    <a:pt x="21600" y="21600"/>
                  </a:cubicBezTo>
                  <a:cubicBezTo>
                    <a:pt x="21600" y="17100"/>
                    <a:pt x="21600" y="13050"/>
                    <a:pt x="21600" y="8550"/>
                  </a:cubicBezTo>
                  <a:cubicBezTo>
                    <a:pt x="13500" y="5850"/>
                    <a:pt x="8100" y="2700"/>
                    <a:pt x="2700" y="0"/>
                  </a:cubicBezTo>
                  <a:cubicBezTo>
                    <a:pt x="0" y="4050"/>
                    <a:pt x="0" y="7650"/>
                    <a:pt x="0" y="11700"/>
                  </a:cubicBezTo>
                  <a:cubicBezTo>
                    <a:pt x="5400" y="14400"/>
                    <a:pt x="13500" y="17100"/>
                    <a:pt x="18900" y="198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69" name="Shape 369"/>
            <p:cNvSpPr/>
            <p:nvPr/>
          </p:nvSpPr>
          <p:spPr>
            <a:xfrm>
              <a:off x="849863" y="6016138"/>
              <a:ext cx="238559" cy="622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08" y="2880"/>
                  </a:moveTo>
                  <a:cubicBezTo>
                    <a:pt x="2077" y="1920"/>
                    <a:pt x="831" y="960"/>
                    <a:pt x="0" y="0"/>
                  </a:cubicBezTo>
                  <a:cubicBezTo>
                    <a:pt x="1246" y="2560"/>
                    <a:pt x="2908" y="5120"/>
                    <a:pt x="4985" y="7680"/>
                  </a:cubicBezTo>
                  <a:cubicBezTo>
                    <a:pt x="5400" y="8480"/>
                    <a:pt x="5815" y="9120"/>
                    <a:pt x="6646" y="9920"/>
                  </a:cubicBezTo>
                  <a:cubicBezTo>
                    <a:pt x="11215" y="13760"/>
                    <a:pt x="16200" y="17760"/>
                    <a:pt x="2118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031" y="17440"/>
                    <a:pt x="13292" y="13280"/>
                    <a:pt x="9969" y="8960"/>
                  </a:cubicBezTo>
                  <a:cubicBezTo>
                    <a:pt x="7477" y="6880"/>
                    <a:pt x="5400" y="4960"/>
                    <a:pt x="2908" y="288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83" name="Group 383"/>
          <p:cNvGrpSpPr/>
          <p:nvPr/>
        </p:nvGrpSpPr>
        <p:grpSpPr>
          <a:xfrm>
            <a:off x="27221" y="-787"/>
            <a:ext cx="2356674" cy="6854041"/>
            <a:chOff x="0" y="0"/>
            <a:chExt cx="2356673" cy="6854039"/>
          </a:xfrm>
        </p:grpSpPr>
        <p:sp>
          <p:nvSpPr>
            <p:cNvPr id="371" name="Shape 371"/>
            <p:cNvSpPr/>
            <p:nvPr/>
          </p:nvSpPr>
          <p:spPr>
            <a:xfrm>
              <a:off x="0" y="-1"/>
              <a:ext cx="494327" cy="440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8" y="4930"/>
                  </a:moveTo>
                  <a:cubicBezTo>
                    <a:pt x="2307" y="6762"/>
                    <a:pt x="3565" y="8617"/>
                    <a:pt x="5452" y="10448"/>
                  </a:cubicBezTo>
                  <a:cubicBezTo>
                    <a:pt x="7130" y="12279"/>
                    <a:pt x="9227" y="14110"/>
                    <a:pt x="11953" y="15942"/>
                  </a:cubicBezTo>
                  <a:cubicBezTo>
                    <a:pt x="14470" y="17773"/>
                    <a:pt x="17616" y="19581"/>
                    <a:pt x="21181" y="21389"/>
                  </a:cubicBezTo>
                  <a:cubicBezTo>
                    <a:pt x="21390" y="21459"/>
                    <a:pt x="21600" y="21530"/>
                    <a:pt x="21600" y="21600"/>
                  </a:cubicBezTo>
                  <a:cubicBezTo>
                    <a:pt x="21390" y="21248"/>
                    <a:pt x="20971" y="20872"/>
                    <a:pt x="20761" y="20520"/>
                  </a:cubicBezTo>
                  <a:cubicBezTo>
                    <a:pt x="20761" y="20450"/>
                    <a:pt x="20761" y="20379"/>
                    <a:pt x="20761" y="20332"/>
                  </a:cubicBezTo>
                  <a:cubicBezTo>
                    <a:pt x="17825" y="18853"/>
                    <a:pt x="15309" y="17397"/>
                    <a:pt x="13212" y="15918"/>
                  </a:cubicBezTo>
                  <a:cubicBezTo>
                    <a:pt x="10485" y="14087"/>
                    <a:pt x="8179" y="12279"/>
                    <a:pt x="6291" y="10424"/>
                  </a:cubicBezTo>
                  <a:cubicBezTo>
                    <a:pt x="4404" y="8593"/>
                    <a:pt x="2936" y="6762"/>
                    <a:pt x="1887" y="4907"/>
                  </a:cubicBezTo>
                  <a:cubicBezTo>
                    <a:pt x="1468" y="3991"/>
                    <a:pt x="1049" y="3076"/>
                    <a:pt x="629" y="2160"/>
                  </a:cubicBezTo>
                  <a:cubicBezTo>
                    <a:pt x="419" y="1432"/>
                    <a:pt x="210" y="728"/>
                    <a:pt x="2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8"/>
                    <a:pt x="210" y="1432"/>
                    <a:pt x="210" y="2160"/>
                  </a:cubicBezTo>
                  <a:cubicBezTo>
                    <a:pt x="629" y="3076"/>
                    <a:pt x="839" y="3991"/>
                    <a:pt x="1468" y="49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72" name="Shape 372"/>
            <p:cNvSpPr/>
            <p:nvPr/>
          </p:nvSpPr>
          <p:spPr>
            <a:xfrm>
              <a:off x="523067" y="4317258"/>
              <a:ext cx="423436" cy="1580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09" y="14989"/>
                  </a:moveTo>
                  <a:cubicBezTo>
                    <a:pt x="15709" y="17215"/>
                    <a:pt x="18409" y="19440"/>
                    <a:pt x="21600" y="21600"/>
                  </a:cubicBezTo>
                  <a:cubicBezTo>
                    <a:pt x="21600" y="21142"/>
                    <a:pt x="21600" y="20618"/>
                    <a:pt x="21600" y="20160"/>
                  </a:cubicBezTo>
                  <a:cubicBezTo>
                    <a:pt x="21600" y="20095"/>
                    <a:pt x="21600" y="19964"/>
                    <a:pt x="21600" y="19898"/>
                  </a:cubicBezTo>
                  <a:cubicBezTo>
                    <a:pt x="19391" y="18196"/>
                    <a:pt x="17182" y="16495"/>
                    <a:pt x="15218" y="14793"/>
                  </a:cubicBezTo>
                  <a:cubicBezTo>
                    <a:pt x="9327" y="9949"/>
                    <a:pt x="4173" y="4975"/>
                    <a:pt x="0" y="0"/>
                  </a:cubicBezTo>
                  <a:cubicBezTo>
                    <a:pt x="491" y="1375"/>
                    <a:pt x="982" y="2749"/>
                    <a:pt x="1718" y="4124"/>
                  </a:cubicBezTo>
                  <a:cubicBezTo>
                    <a:pt x="5155" y="7789"/>
                    <a:pt x="8836" y="11389"/>
                    <a:pt x="13009" y="1498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73" name="Shape 373"/>
            <p:cNvSpPr/>
            <p:nvPr/>
          </p:nvSpPr>
          <p:spPr>
            <a:xfrm>
              <a:off x="979074" y="5863468"/>
              <a:ext cx="431100" cy="990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" y="1565"/>
                  </a:moveTo>
                  <a:cubicBezTo>
                    <a:pt x="960" y="1043"/>
                    <a:pt x="480" y="522"/>
                    <a:pt x="0" y="0"/>
                  </a:cubicBezTo>
                  <a:cubicBezTo>
                    <a:pt x="0" y="939"/>
                    <a:pt x="0" y="1983"/>
                    <a:pt x="240" y="3026"/>
                  </a:cubicBezTo>
                  <a:cubicBezTo>
                    <a:pt x="3360" y="6470"/>
                    <a:pt x="6480" y="9913"/>
                    <a:pt x="10080" y="13252"/>
                  </a:cubicBezTo>
                  <a:cubicBezTo>
                    <a:pt x="12960" y="16070"/>
                    <a:pt x="16080" y="18887"/>
                    <a:pt x="1920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240" y="18783"/>
                    <a:pt x="15120" y="15861"/>
                    <a:pt x="12000" y="12835"/>
                  </a:cubicBezTo>
                  <a:cubicBezTo>
                    <a:pt x="8160" y="9183"/>
                    <a:pt x="4800" y="5322"/>
                    <a:pt x="1440" y="1565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74" name="Shape 374"/>
            <p:cNvSpPr/>
            <p:nvPr/>
          </p:nvSpPr>
          <p:spPr>
            <a:xfrm>
              <a:off x="494326" y="4365158"/>
              <a:ext cx="551808" cy="2235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70" y="18917"/>
                  </a:moveTo>
                  <a:cubicBezTo>
                    <a:pt x="17468" y="17946"/>
                    <a:pt x="15965" y="16928"/>
                    <a:pt x="14650" y="15911"/>
                  </a:cubicBezTo>
                  <a:cubicBezTo>
                    <a:pt x="10706" y="12997"/>
                    <a:pt x="7701" y="9991"/>
                    <a:pt x="5447" y="6984"/>
                  </a:cubicBezTo>
                  <a:cubicBezTo>
                    <a:pt x="4132" y="5504"/>
                    <a:pt x="3193" y="3978"/>
                    <a:pt x="2442" y="2451"/>
                  </a:cubicBezTo>
                  <a:cubicBezTo>
                    <a:pt x="1690" y="1619"/>
                    <a:pt x="751" y="833"/>
                    <a:pt x="0" y="0"/>
                  </a:cubicBezTo>
                  <a:cubicBezTo>
                    <a:pt x="939" y="2359"/>
                    <a:pt x="2254" y="4718"/>
                    <a:pt x="3944" y="7030"/>
                  </a:cubicBezTo>
                  <a:cubicBezTo>
                    <a:pt x="6198" y="10083"/>
                    <a:pt x="9203" y="13090"/>
                    <a:pt x="12960" y="16050"/>
                  </a:cubicBezTo>
                  <a:cubicBezTo>
                    <a:pt x="14838" y="17484"/>
                    <a:pt x="16904" y="18964"/>
                    <a:pt x="19346" y="20397"/>
                  </a:cubicBezTo>
                  <a:cubicBezTo>
                    <a:pt x="20097" y="20767"/>
                    <a:pt x="20849" y="21184"/>
                    <a:pt x="21600" y="21600"/>
                  </a:cubicBezTo>
                  <a:cubicBezTo>
                    <a:pt x="21412" y="21461"/>
                    <a:pt x="21224" y="21322"/>
                    <a:pt x="21037" y="21184"/>
                  </a:cubicBezTo>
                  <a:cubicBezTo>
                    <a:pt x="20285" y="20444"/>
                    <a:pt x="19534" y="19657"/>
                    <a:pt x="18970" y="18917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75" name="Shape 375"/>
            <p:cNvSpPr/>
            <p:nvPr/>
          </p:nvSpPr>
          <p:spPr>
            <a:xfrm>
              <a:off x="444311" y="1289983"/>
              <a:ext cx="170725" cy="3027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600" extrusionOk="0">
                  <a:moveTo>
                    <a:pt x="9750" y="21600"/>
                  </a:moveTo>
                  <a:cubicBezTo>
                    <a:pt x="8550" y="21191"/>
                    <a:pt x="7950" y="20781"/>
                    <a:pt x="7350" y="20372"/>
                  </a:cubicBezTo>
                  <a:cubicBezTo>
                    <a:pt x="4350" y="18085"/>
                    <a:pt x="2550" y="15833"/>
                    <a:pt x="2550" y="13581"/>
                  </a:cubicBezTo>
                  <a:cubicBezTo>
                    <a:pt x="2550" y="11295"/>
                    <a:pt x="4350" y="9043"/>
                    <a:pt x="7350" y="6756"/>
                  </a:cubicBezTo>
                  <a:cubicBezTo>
                    <a:pt x="8550" y="5630"/>
                    <a:pt x="10350" y="4504"/>
                    <a:pt x="12750" y="3378"/>
                  </a:cubicBezTo>
                  <a:cubicBezTo>
                    <a:pt x="15150" y="2252"/>
                    <a:pt x="17550" y="1126"/>
                    <a:pt x="21150" y="0"/>
                  </a:cubicBezTo>
                  <a:cubicBezTo>
                    <a:pt x="20550" y="0"/>
                    <a:pt x="20550" y="0"/>
                    <a:pt x="20550" y="0"/>
                  </a:cubicBezTo>
                  <a:cubicBezTo>
                    <a:pt x="16950" y="1126"/>
                    <a:pt x="13950" y="2252"/>
                    <a:pt x="11550" y="3378"/>
                  </a:cubicBezTo>
                  <a:cubicBezTo>
                    <a:pt x="9150" y="4504"/>
                    <a:pt x="7350" y="5630"/>
                    <a:pt x="5550" y="6756"/>
                  </a:cubicBezTo>
                  <a:cubicBezTo>
                    <a:pt x="1950" y="9009"/>
                    <a:pt x="150" y="11295"/>
                    <a:pt x="150" y="13581"/>
                  </a:cubicBezTo>
                  <a:cubicBezTo>
                    <a:pt x="-450" y="15731"/>
                    <a:pt x="750" y="17915"/>
                    <a:pt x="3750" y="20099"/>
                  </a:cubicBezTo>
                  <a:cubicBezTo>
                    <a:pt x="5550" y="20576"/>
                    <a:pt x="7350" y="21088"/>
                    <a:pt x="9150" y="21566"/>
                  </a:cubicBezTo>
                  <a:cubicBezTo>
                    <a:pt x="9150" y="21566"/>
                    <a:pt x="9750" y="21600"/>
                    <a:pt x="9750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76" name="Shape 376"/>
            <p:cNvSpPr/>
            <p:nvPr/>
          </p:nvSpPr>
          <p:spPr>
            <a:xfrm>
              <a:off x="1084453" y="6572387"/>
              <a:ext cx="134120" cy="281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71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86" y="14644"/>
                    <a:pt x="6943" y="7322"/>
                    <a:pt x="0" y="0"/>
                  </a:cubicBezTo>
                  <a:cubicBezTo>
                    <a:pt x="4629" y="7322"/>
                    <a:pt x="10029" y="14644"/>
                    <a:pt x="16971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77" name="Shape 377"/>
            <p:cNvSpPr/>
            <p:nvPr/>
          </p:nvSpPr>
          <p:spPr>
            <a:xfrm>
              <a:off x="475166" y="4108415"/>
              <a:ext cx="82390" cy="511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082" y="10901"/>
                  </a:moveTo>
                  <a:cubicBezTo>
                    <a:pt x="10165" y="14535"/>
                    <a:pt x="16518" y="17966"/>
                    <a:pt x="21600" y="21600"/>
                  </a:cubicBezTo>
                  <a:cubicBezTo>
                    <a:pt x="17788" y="17361"/>
                    <a:pt x="15247" y="13121"/>
                    <a:pt x="12706" y="8882"/>
                  </a:cubicBezTo>
                  <a:cubicBezTo>
                    <a:pt x="12706" y="8882"/>
                    <a:pt x="11435" y="8680"/>
                    <a:pt x="11435" y="8680"/>
                  </a:cubicBezTo>
                  <a:cubicBezTo>
                    <a:pt x="7624" y="5854"/>
                    <a:pt x="3812" y="2826"/>
                    <a:pt x="0" y="0"/>
                  </a:cubicBezTo>
                  <a:cubicBezTo>
                    <a:pt x="0" y="404"/>
                    <a:pt x="0" y="1009"/>
                    <a:pt x="0" y="1615"/>
                  </a:cubicBezTo>
                  <a:cubicBezTo>
                    <a:pt x="1271" y="4643"/>
                    <a:pt x="3812" y="7873"/>
                    <a:pt x="5082" y="10901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78" name="Shape 378"/>
            <p:cNvSpPr/>
            <p:nvPr/>
          </p:nvSpPr>
          <p:spPr>
            <a:xfrm>
              <a:off x="946501" y="3146585"/>
              <a:ext cx="1410173" cy="2716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8" y="21030"/>
                  </a:moveTo>
                  <a:cubicBezTo>
                    <a:pt x="661" y="19052"/>
                    <a:pt x="1396" y="17037"/>
                    <a:pt x="2571" y="15097"/>
                  </a:cubicBezTo>
                  <a:cubicBezTo>
                    <a:pt x="3747" y="13196"/>
                    <a:pt x="5363" y="11332"/>
                    <a:pt x="7273" y="9583"/>
                  </a:cubicBezTo>
                  <a:cubicBezTo>
                    <a:pt x="9110" y="7796"/>
                    <a:pt x="11314" y="6123"/>
                    <a:pt x="13739" y="4525"/>
                  </a:cubicBezTo>
                  <a:cubicBezTo>
                    <a:pt x="14914" y="3727"/>
                    <a:pt x="16163" y="2928"/>
                    <a:pt x="17486" y="2206"/>
                  </a:cubicBezTo>
                  <a:cubicBezTo>
                    <a:pt x="18147" y="1825"/>
                    <a:pt x="18808" y="1445"/>
                    <a:pt x="19469" y="1065"/>
                  </a:cubicBezTo>
                  <a:cubicBezTo>
                    <a:pt x="20131" y="723"/>
                    <a:pt x="20865" y="342"/>
                    <a:pt x="21600" y="0"/>
                  </a:cubicBezTo>
                  <a:cubicBezTo>
                    <a:pt x="21527" y="0"/>
                    <a:pt x="21527" y="0"/>
                    <a:pt x="21527" y="0"/>
                  </a:cubicBezTo>
                  <a:cubicBezTo>
                    <a:pt x="20792" y="342"/>
                    <a:pt x="20057" y="685"/>
                    <a:pt x="19396" y="1027"/>
                  </a:cubicBezTo>
                  <a:cubicBezTo>
                    <a:pt x="18735" y="1407"/>
                    <a:pt x="18073" y="1787"/>
                    <a:pt x="17412" y="2130"/>
                  </a:cubicBezTo>
                  <a:cubicBezTo>
                    <a:pt x="16016" y="2890"/>
                    <a:pt x="14767" y="3651"/>
                    <a:pt x="13592" y="4449"/>
                  </a:cubicBezTo>
                  <a:cubicBezTo>
                    <a:pt x="11094" y="6046"/>
                    <a:pt x="8890" y="7720"/>
                    <a:pt x="6980" y="9469"/>
                  </a:cubicBezTo>
                  <a:cubicBezTo>
                    <a:pt x="4996" y="11256"/>
                    <a:pt x="3380" y="13120"/>
                    <a:pt x="2204" y="15059"/>
                  </a:cubicBezTo>
                  <a:cubicBezTo>
                    <a:pt x="955" y="16923"/>
                    <a:pt x="220" y="18900"/>
                    <a:pt x="0" y="20877"/>
                  </a:cubicBezTo>
                  <a:cubicBezTo>
                    <a:pt x="220" y="21106"/>
                    <a:pt x="367" y="21334"/>
                    <a:pt x="514" y="21600"/>
                  </a:cubicBezTo>
                  <a:cubicBezTo>
                    <a:pt x="514" y="21410"/>
                    <a:pt x="514" y="21220"/>
                    <a:pt x="588" y="210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79" name="Shape 379"/>
            <p:cNvSpPr/>
            <p:nvPr/>
          </p:nvSpPr>
          <p:spPr>
            <a:xfrm>
              <a:off x="1046133" y="6601126"/>
              <a:ext cx="120709" cy="252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336"/>
                    <a:pt x="10368" y="14672"/>
                    <a:pt x="1641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24" y="14672"/>
                    <a:pt x="6912" y="7336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80" name="Shape 380"/>
            <p:cNvSpPr/>
            <p:nvPr/>
          </p:nvSpPr>
          <p:spPr>
            <a:xfrm>
              <a:off x="946501" y="5897956"/>
              <a:ext cx="137953" cy="674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4596"/>
                    <a:pt x="1490" y="9191"/>
                    <a:pt x="5214" y="13634"/>
                  </a:cubicBezTo>
                  <a:cubicBezTo>
                    <a:pt x="8193" y="15013"/>
                    <a:pt x="10428" y="16545"/>
                    <a:pt x="13407" y="17923"/>
                  </a:cubicBezTo>
                  <a:cubicBezTo>
                    <a:pt x="16386" y="19149"/>
                    <a:pt x="18621" y="20374"/>
                    <a:pt x="21600" y="21600"/>
                  </a:cubicBezTo>
                  <a:cubicBezTo>
                    <a:pt x="20855" y="21294"/>
                    <a:pt x="20855" y="20987"/>
                    <a:pt x="20110" y="20681"/>
                  </a:cubicBezTo>
                  <a:cubicBezTo>
                    <a:pt x="11917" y="15013"/>
                    <a:pt x="7448" y="9191"/>
                    <a:pt x="5959" y="3370"/>
                  </a:cubicBezTo>
                  <a:cubicBezTo>
                    <a:pt x="5214" y="2757"/>
                    <a:pt x="3724" y="2298"/>
                    <a:pt x="2979" y="1685"/>
                  </a:cubicBezTo>
                  <a:cubicBezTo>
                    <a:pt x="1490" y="1072"/>
                    <a:pt x="745" y="460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81" name="Shape 381"/>
            <p:cNvSpPr/>
            <p:nvPr/>
          </p:nvSpPr>
          <p:spPr>
            <a:xfrm>
              <a:off x="946501" y="5773415"/>
              <a:ext cx="38321" cy="228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700"/>
                  </a:moveTo>
                  <a:cubicBezTo>
                    <a:pt x="2700" y="13050"/>
                    <a:pt x="5400" y="14850"/>
                    <a:pt x="10800" y="16650"/>
                  </a:cubicBezTo>
                  <a:cubicBezTo>
                    <a:pt x="13500" y="18450"/>
                    <a:pt x="18900" y="19800"/>
                    <a:pt x="21600" y="21600"/>
                  </a:cubicBezTo>
                  <a:cubicBezTo>
                    <a:pt x="18900" y="17100"/>
                    <a:pt x="18900" y="12600"/>
                    <a:pt x="18900" y="8550"/>
                  </a:cubicBezTo>
                  <a:cubicBezTo>
                    <a:pt x="13500" y="5400"/>
                    <a:pt x="8100" y="2700"/>
                    <a:pt x="0" y="0"/>
                  </a:cubicBezTo>
                  <a:cubicBezTo>
                    <a:pt x="0" y="450"/>
                    <a:pt x="0" y="1350"/>
                    <a:pt x="0" y="1800"/>
                  </a:cubicBezTo>
                  <a:cubicBezTo>
                    <a:pt x="0" y="4950"/>
                    <a:pt x="0" y="8550"/>
                    <a:pt x="0" y="117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82" name="Shape 382"/>
            <p:cNvSpPr/>
            <p:nvPr/>
          </p:nvSpPr>
          <p:spPr>
            <a:xfrm>
              <a:off x="979074" y="6323307"/>
              <a:ext cx="210760" cy="530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5449"/>
                  </a:moveTo>
                  <a:cubicBezTo>
                    <a:pt x="3436" y="3697"/>
                    <a:pt x="1964" y="1751"/>
                    <a:pt x="0" y="0"/>
                  </a:cubicBezTo>
                  <a:cubicBezTo>
                    <a:pt x="1473" y="3114"/>
                    <a:pt x="3436" y="6422"/>
                    <a:pt x="5400" y="9535"/>
                  </a:cubicBezTo>
                  <a:cubicBezTo>
                    <a:pt x="5891" y="10119"/>
                    <a:pt x="6382" y="10703"/>
                    <a:pt x="6873" y="11286"/>
                  </a:cubicBezTo>
                  <a:cubicBezTo>
                    <a:pt x="10800" y="14789"/>
                    <a:pt x="14727" y="18292"/>
                    <a:pt x="1914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182" y="17903"/>
                    <a:pt x="13745" y="14011"/>
                    <a:pt x="10800" y="10119"/>
                  </a:cubicBezTo>
                  <a:cubicBezTo>
                    <a:pt x="8836" y="8562"/>
                    <a:pt x="7364" y="7005"/>
                    <a:pt x="5400" y="544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384" name="Shape 384"/>
          <p:cNvSpPr/>
          <p:nvPr/>
        </p:nvSpPr>
        <p:spPr>
          <a:xfrm>
            <a:off x="-1" y="0"/>
            <a:ext cx="182882" cy="6858000"/>
          </a:xfrm>
          <a:prstGeom prst="rect">
            <a:avLst/>
          </a:prstGeom>
          <a:solidFill>
            <a:srgbClr val="766F5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85" name="Shape 385"/>
          <p:cNvSpPr>
            <a:spLocks noGrp="1"/>
          </p:cNvSpPr>
          <p:nvPr>
            <p:ph type="title"/>
          </p:nvPr>
        </p:nvSpPr>
        <p:spPr>
          <a:xfrm>
            <a:off x="2589211" y="627407"/>
            <a:ext cx="8915401" cy="2880020"/>
          </a:xfrm>
          <a:prstGeom prst="rect">
            <a:avLst/>
          </a:prstGeom>
        </p:spPr>
        <p:txBody>
          <a:bodyPr anchor="ctr"/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386" name="Shape 386"/>
          <p:cNvSpPr>
            <a:spLocks noGrp="1"/>
          </p:cNvSpPr>
          <p:nvPr>
            <p:ph type="body" sz="quarter" idx="1"/>
          </p:nvPr>
        </p:nvSpPr>
        <p:spPr>
          <a:xfrm>
            <a:off x="2589211" y="4343400"/>
            <a:ext cx="8915401" cy="838200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FontTx/>
              <a:buNone/>
              <a:defRPr sz="2400">
                <a:solidFill>
                  <a:schemeClr val="accent1"/>
                </a:solidFill>
              </a:defRPr>
            </a:lvl1pPr>
            <a:lvl2pPr marL="0" indent="457200">
              <a:buClrTx/>
              <a:buSzTx/>
              <a:buFontTx/>
              <a:buNone/>
              <a:defRPr sz="2400">
                <a:solidFill>
                  <a:schemeClr val="accent1"/>
                </a:solidFill>
              </a:defRPr>
            </a:lvl2pPr>
            <a:lvl3pPr marL="0" indent="914400">
              <a:buClrTx/>
              <a:buSzTx/>
              <a:buFontTx/>
              <a:buNone/>
              <a:defRPr sz="2400">
                <a:solidFill>
                  <a:schemeClr val="accent1"/>
                </a:solidFill>
              </a:defRPr>
            </a:lvl3pPr>
            <a:lvl4pPr marL="0" indent="1371600">
              <a:buClrTx/>
              <a:buSzTx/>
              <a:buFontTx/>
              <a:buNone/>
              <a:defRPr sz="2400">
                <a:solidFill>
                  <a:schemeClr val="accent1"/>
                </a:solidFill>
              </a:defRPr>
            </a:lvl4pPr>
            <a:lvl5pPr marL="0" indent="1828800">
              <a:buClrTx/>
              <a:buSzTx/>
              <a:buFontTx/>
              <a:buNone/>
              <a:defRPr sz="2400">
                <a:solidFill>
                  <a:schemeClr val="accent1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87" name="Shape 387"/>
          <p:cNvSpPr>
            <a:spLocks noGrp="1"/>
          </p:cNvSpPr>
          <p:nvPr>
            <p:ph type="body" sz="quarter" idx="13"/>
          </p:nvPr>
        </p:nvSpPr>
        <p:spPr>
          <a:xfrm>
            <a:off x="2589213" y="5181600"/>
            <a:ext cx="8915401" cy="729623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  <a:defRPr>
                <a:solidFill>
                  <a:srgbClr val="595959"/>
                </a:solidFill>
              </a:defRPr>
            </a:pPr>
            <a:endParaRPr/>
          </a:p>
        </p:txBody>
      </p:sp>
      <p:sp>
        <p:nvSpPr>
          <p:cNvPr id="388" name="Shape 388"/>
          <p:cNvSpPr/>
          <p:nvPr/>
        </p:nvSpPr>
        <p:spPr>
          <a:xfrm flipV="1">
            <a:off x="-4189" y="4911725"/>
            <a:ext cx="1595613" cy="5072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600" extrusionOk="0">
                <a:moveTo>
                  <a:pt x="21472" y="10154"/>
                </a:moveTo>
                <a:lnTo>
                  <a:pt x="18377" y="406"/>
                </a:lnTo>
                <a:cubicBezTo>
                  <a:pt x="18356" y="337"/>
                  <a:pt x="18331" y="272"/>
                  <a:pt x="18310" y="203"/>
                </a:cubicBezTo>
                <a:cubicBezTo>
                  <a:pt x="18247" y="0"/>
                  <a:pt x="18182" y="0"/>
                  <a:pt x="18117" y="0"/>
                </a:cubicBezTo>
                <a:lnTo>
                  <a:pt x="16891" y="0"/>
                </a:lnTo>
                <a:lnTo>
                  <a:pt x="0" y="151"/>
                </a:lnTo>
                <a:cubicBezTo>
                  <a:pt x="19" y="7301"/>
                  <a:pt x="39" y="14450"/>
                  <a:pt x="58" y="21600"/>
                </a:cubicBezTo>
                <a:lnTo>
                  <a:pt x="16891" y="21527"/>
                </a:lnTo>
                <a:lnTo>
                  <a:pt x="18117" y="21527"/>
                </a:lnTo>
                <a:cubicBezTo>
                  <a:pt x="18182" y="21527"/>
                  <a:pt x="18247" y="21324"/>
                  <a:pt x="18310" y="21324"/>
                </a:cubicBezTo>
                <a:cubicBezTo>
                  <a:pt x="18310" y="21120"/>
                  <a:pt x="18377" y="21120"/>
                  <a:pt x="18377" y="21120"/>
                </a:cubicBezTo>
                <a:lnTo>
                  <a:pt x="21472" y="11372"/>
                </a:lnTo>
                <a:cubicBezTo>
                  <a:pt x="21600" y="10966"/>
                  <a:pt x="21600" y="10560"/>
                  <a:pt x="21472" y="1015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89" name="Shape 389"/>
          <p:cNvSpPr>
            <a:spLocks noGrp="1"/>
          </p:cNvSpPr>
          <p:nvPr>
            <p:ph type="sldNum" sz="quarter" idx="2"/>
          </p:nvPr>
        </p:nvSpPr>
        <p:spPr>
          <a:xfrm>
            <a:off x="925905" y="4967529"/>
            <a:ext cx="385675" cy="396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396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8" cy="128089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7" name="Shape 397"/>
          <p:cNvSpPr>
            <a:spLocks noGrp="1"/>
          </p:cNvSpPr>
          <p:nvPr>
            <p:ph type="body" idx="1"/>
          </p:nvPr>
        </p:nvSpPr>
        <p:spPr>
          <a:xfrm>
            <a:off x="2589211" y="2133600"/>
            <a:ext cx="8915401" cy="38862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8" name="Shape 39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hape 405"/>
          <p:cNvSpPr>
            <a:spLocks noGrp="1"/>
          </p:cNvSpPr>
          <p:nvPr>
            <p:ph type="title"/>
          </p:nvPr>
        </p:nvSpPr>
        <p:spPr>
          <a:xfrm>
            <a:off x="9294811" y="627405"/>
            <a:ext cx="2207602" cy="5283818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406" name="Shape 406"/>
          <p:cNvSpPr>
            <a:spLocks noGrp="1"/>
          </p:cNvSpPr>
          <p:nvPr>
            <p:ph type="body" idx="1"/>
          </p:nvPr>
        </p:nvSpPr>
        <p:spPr>
          <a:xfrm>
            <a:off x="2589211" y="627405"/>
            <a:ext cx="6477001" cy="528381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7" name="Shape 40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100000">
              <a:srgbClr val="DFE8C4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/>
          <p:cNvGrpSpPr/>
          <p:nvPr/>
        </p:nvGrpSpPr>
        <p:grpSpPr>
          <a:xfrm>
            <a:off x="0" y="228600"/>
            <a:ext cx="2851518" cy="6638629"/>
            <a:chOff x="0" y="0"/>
            <a:chExt cx="2851516" cy="6638628"/>
          </a:xfrm>
        </p:grpSpPr>
        <p:sp>
          <p:nvSpPr>
            <p:cNvPr id="2" name="Shape 2"/>
            <p:cNvSpPr/>
            <p:nvPr/>
          </p:nvSpPr>
          <p:spPr>
            <a:xfrm>
              <a:off x="-1" y="2346443"/>
              <a:ext cx="100643" cy="62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9636" y="18582"/>
                    <a:pt x="18655" y="15724"/>
                    <a:pt x="16691" y="12706"/>
                  </a:cubicBezTo>
                  <a:cubicBezTo>
                    <a:pt x="10800" y="8576"/>
                    <a:pt x="5891" y="4288"/>
                    <a:pt x="0" y="0"/>
                  </a:cubicBezTo>
                  <a:cubicBezTo>
                    <a:pt x="0" y="5559"/>
                    <a:pt x="0" y="5559"/>
                    <a:pt x="0" y="5559"/>
                  </a:cubicBezTo>
                  <a:cubicBezTo>
                    <a:pt x="5891" y="10165"/>
                    <a:pt x="12764" y="14929"/>
                    <a:pt x="19636" y="19694"/>
                  </a:cubicBezTo>
                  <a:cubicBezTo>
                    <a:pt x="19636" y="20329"/>
                    <a:pt x="20618" y="20965"/>
                    <a:pt x="21600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" name="Shape 3"/>
            <p:cNvSpPr/>
            <p:nvPr/>
          </p:nvSpPr>
          <p:spPr>
            <a:xfrm>
              <a:off x="128598" y="2927929"/>
              <a:ext cx="646718" cy="2322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69" y="15000"/>
                  </a:moveTo>
                  <a:cubicBezTo>
                    <a:pt x="15891" y="17229"/>
                    <a:pt x="18514" y="19414"/>
                    <a:pt x="21446" y="21600"/>
                  </a:cubicBezTo>
                  <a:cubicBezTo>
                    <a:pt x="21446" y="21214"/>
                    <a:pt x="21446" y="20871"/>
                    <a:pt x="21600" y="20486"/>
                  </a:cubicBezTo>
                  <a:cubicBezTo>
                    <a:pt x="19131" y="18643"/>
                    <a:pt x="16817" y="16757"/>
                    <a:pt x="14657" y="14871"/>
                  </a:cubicBezTo>
                  <a:cubicBezTo>
                    <a:pt x="8949" y="9986"/>
                    <a:pt x="4166" y="5014"/>
                    <a:pt x="0" y="0"/>
                  </a:cubicBezTo>
                  <a:cubicBezTo>
                    <a:pt x="309" y="857"/>
                    <a:pt x="617" y="1757"/>
                    <a:pt x="926" y="2614"/>
                  </a:cubicBezTo>
                  <a:cubicBezTo>
                    <a:pt x="4629" y="6771"/>
                    <a:pt x="8640" y="10929"/>
                    <a:pt x="13269" y="150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" name="Shape 4"/>
            <p:cNvSpPr/>
            <p:nvPr/>
          </p:nvSpPr>
          <p:spPr>
            <a:xfrm>
              <a:off x="806998" y="5218460"/>
              <a:ext cx="609443" cy="1420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9" y="1543"/>
                  </a:moveTo>
                  <a:cubicBezTo>
                    <a:pt x="818" y="1052"/>
                    <a:pt x="327" y="561"/>
                    <a:pt x="0" y="0"/>
                  </a:cubicBezTo>
                  <a:cubicBezTo>
                    <a:pt x="0" y="701"/>
                    <a:pt x="0" y="1332"/>
                    <a:pt x="0" y="2034"/>
                  </a:cubicBezTo>
                  <a:cubicBezTo>
                    <a:pt x="3436" y="5961"/>
                    <a:pt x="7200" y="9818"/>
                    <a:pt x="11127" y="13605"/>
                  </a:cubicBezTo>
                  <a:cubicBezTo>
                    <a:pt x="13909" y="16270"/>
                    <a:pt x="17018" y="18935"/>
                    <a:pt x="20127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491" y="18865"/>
                    <a:pt x="15382" y="16130"/>
                    <a:pt x="12600" y="13325"/>
                  </a:cubicBezTo>
                  <a:cubicBezTo>
                    <a:pt x="8509" y="9468"/>
                    <a:pt x="4745" y="5540"/>
                    <a:pt x="1309" y="1543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" name="Shape 5"/>
            <p:cNvSpPr/>
            <p:nvPr/>
          </p:nvSpPr>
          <p:spPr>
            <a:xfrm>
              <a:off x="959824" y="6275199"/>
              <a:ext cx="171465" cy="363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46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4011" y="14491"/>
                    <a:pt x="7005" y="7382"/>
                    <a:pt x="0" y="0"/>
                  </a:cubicBezTo>
                  <a:cubicBezTo>
                    <a:pt x="4670" y="7382"/>
                    <a:pt x="9924" y="14491"/>
                    <a:pt x="16346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" name="Shape 6"/>
            <p:cNvSpPr/>
            <p:nvPr/>
          </p:nvSpPr>
          <p:spPr>
            <a:xfrm>
              <a:off x="100641" y="2972659"/>
              <a:ext cx="821909" cy="3328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8" y="19745"/>
                  </a:moveTo>
                  <a:cubicBezTo>
                    <a:pt x="17596" y="18489"/>
                    <a:pt x="15775" y="17232"/>
                    <a:pt x="14076" y="15976"/>
                  </a:cubicBezTo>
                  <a:cubicBezTo>
                    <a:pt x="10193" y="13074"/>
                    <a:pt x="7160" y="10082"/>
                    <a:pt x="4854" y="7060"/>
                  </a:cubicBezTo>
                  <a:cubicBezTo>
                    <a:pt x="3519" y="5235"/>
                    <a:pt x="2427" y="3381"/>
                    <a:pt x="1456" y="1526"/>
                  </a:cubicBezTo>
                  <a:cubicBezTo>
                    <a:pt x="971" y="1017"/>
                    <a:pt x="485" y="509"/>
                    <a:pt x="0" y="0"/>
                  </a:cubicBezTo>
                  <a:cubicBezTo>
                    <a:pt x="971" y="2363"/>
                    <a:pt x="2306" y="4757"/>
                    <a:pt x="4004" y="7090"/>
                  </a:cubicBezTo>
                  <a:cubicBezTo>
                    <a:pt x="6189" y="10142"/>
                    <a:pt x="9222" y="13134"/>
                    <a:pt x="12984" y="16065"/>
                  </a:cubicBezTo>
                  <a:cubicBezTo>
                    <a:pt x="14926" y="17531"/>
                    <a:pt x="17110" y="18967"/>
                    <a:pt x="19416" y="20373"/>
                  </a:cubicBezTo>
                  <a:cubicBezTo>
                    <a:pt x="20144" y="20792"/>
                    <a:pt x="20872" y="21181"/>
                    <a:pt x="21600" y="21600"/>
                  </a:cubicBezTo>
                  <a:cubicBezTo>
                    <a:pt x="21357" y="21450"/>
                    <a:pt x="21236" y="21331"/>
                    <a:pt x="21115" y="21181"/>
                  </a:cubicBezTo>
                  <a:cubicBezTo>
                    <a:pt x="20508" y="20702"/>
                    <a:pt x="20022" y="20224"/>
                    <a:pt x="19658" y="19745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" name="Shape 7"/>
            <p:cNvSpPr/>
            <p:nvPr/>
          </p:nvSpPr>
          <p:spPr>
            <a:xfrm>
              <a:off x="26126" y="0"/>
              <a:ext cx="102473" cy="2927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5" h="21600" extrusionOk="0">
                  <a:moveTo>
                    <a:pt x="9565" y="19627"/>
                  </a:moveTo>
                  <a:cubicBezTo>
                    <a:pt x="10505" y="19763"/>
                    <a:pt x="10505" y="19899"/>
                    <a:pt x="10505" y="20035"/>
                  </a:cubicBezTo>
                  <a:cubicBezTo>
                    <a:pt x="13322" y="20511"/>
                    <a:pt x="17078" y="20988"/>
                    <a:pt x="19896" y="21498"/>
                  </a:cubicBezTo>
                  <a:cubicBezTo>
                    <a:pt x="19896" y="21532"/>
                    <a:pt x="19896" y="21566"/>
                    <a:pt x="20835" y="21600"/>
                  </a:cubicBezTo>
                  <a:cubicBezTo>
                    <a:pt x="18957" y="20920"/>
                    <a:pt x="17078" y="20273"/>
                    <a:pt x="15200" y="19593"/>
                  </a:cubicBezTo>
                  <a:cubicBezTo>
                    <a:pt x="7687" y="16123"/>
                    <a:pt x="3931" y="12654"/>
                    <a:pt x="3931" y="9150"/>
                  </a:cubicBezTo>
                  <a:cubicBezTo>
                    <a:pt x="4870" y="6089"/>
                    <a:pt x="7687" y="3061"/>
                    <a:pt x="13322" y="0"/>
                  </a:cubicBezTo>
                  <a:cubicBezTo>
                    <a:pt x="10505" y="0"/>
                    <a:pt x="10505" y="0"/>
                    <a:pt x="10505" y="0"/>
                  </a:cubicBezTo>
                  <a:cubicBezTo>
                    <a:pt x="3931" y="3027"/>
                    <a:pt x="1113" y="6089"/>
                    <a:pt x="174" y="9150"/>
                  </a:cubicBezTo>
                  <a:cubicBezTo>
                    <a:pt x="-765" y="12654"/>
                    <a:pt x="2052" y="16123"/>
                    <a:pt x="9565" y="1962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" name="Shape 8"/>
            <p:cNvSpPr/>
            <p:nvPr/>
          </p:nvSpPr>
          <p:spPr>
            <a:xfrm>
              <a:off x="78276" y="2715463"/>
              <a:ext cx="78278" cy="493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541" y="3836"/>
                    <a:pt x="3812" y="7469"/>
                    <a:pt x="6353" y="11305"/>
                  </a:cubicBezTo>
                  <a:cubicBezTo>
                    <a:pt x="11435" y="14736"/>
                    <a:pt x="16518" y="18168"/>
                    <a:pt x="21600" y="21600"/>
                  </a:cubicBezTo>
                  <a:cubicBezTo>
                    <a:pt x="19059" y="17563"/>
                    <a:pt x="16518" y="13323"/>
                    <a:pt x="13976" y="9286"/>
                  </a:cubicBezTo>
                  <a:cubicBezTo>
                    <a:pt x="12706" y="9084"/>
                    <a:pt x="12706" y="8882"/>
                    <a:pt x="12706" y="8680"/>
                  </a:cubicBezTo>
                  <a:cubicBezTo>
                    <a:pt x="8894" y="5652"/>
                    <a:pt x="3812" y="282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" name="Shape 9"/>
            <p:cNvSpPr/>
            <p:nvPr/>
          </p:nvSpPr>
          <p:spPr>
            <a:xfrm>
              <a:off x="769723" y="5250144"/>
              <a:ext cx="190102" cy="102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3016"/>
                    <a:pt x="1054" y="6032"/>
                    <a:pt x="2634" y="9049"/>
                  </a:cubicBezTo>
                  <a:cubicBezTo>
                    <a:pt x="4215" y="11384"/>
                    <a:pt x="6322" y="13816"/>
                    <a:pt x="8956" y="16151"/>
                  </a:cubicBezTo>
                  <a:cubicBezTo>
                    <a:pt x="10010" y="16735"/>
                    <a:pt x="11590" y="17319"/>
                    <a:pt x="12644" y="17903"/>
                  </a:cubicBezTo>
                  <a:cubicBezTo>
                    <a:pt x="15805" y="19168"/>
                    <a:pt x="18439" y="20335"/>
                    <a:pt x="21600" y="21600"/>
                  </a:cubicBezTo>
                  <a:cubicBezTo>
                    <a:pt x="21073" y="21308"/>
                    <a:pt x="20546" y="20919"/>
                    <a:pt x="20020" y="20627"/>
                  </a:cubicBezTo>
                  <a:cubicBezTo>
                    <a:pt x="13698" y="16735"/>
                    <a:pt x="9483" y="12843"/>
                    <a:pt x="6849" y="8951"/>
                  </a:cubicBezTo>
                  <a:cubicBezTo>
                    <a:pt x="5795" y="6616"/>
                    <a:pt x="4741" y="4378"/>
                    <a:pt x="4215" y="2141"/>
                  </a:cubicBezTo>
                  <a:cubicBezTo>
                    <a:pt x="4215" y="2043"/>
                    <a:pt x="3688" y="1946"/>
                    <a:pt x="3688" y="1751"/>
                  </a:cubicBezTo>
                  <a:cubicBezTo>
                    <a:pt x="2634" y="1168"/>
                    <a:pt x="1054" y="58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" name="Shape 10"/>
            <p:cNvSpPr/>
            <p:nvPr/>
          </p:nvSpPr>
          <p:spPr>
            <a:xfrm>
              <a:off x="775314" y="1170426"/>
              <a:ext cx="2076203" cy="4048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6" y="21010"/>
                  </a:moveTo>
                  <a:cubicBezTo>
                    <a:pt x="480" y="18992"/>
                    <a:pt x="1248" y="17000"/>
                    <a:pt x="2400" y="15081"/>
                  </a:cubicBezTo>
                  <a:cubicBezTo>
                    <a:pt x="3600" y="13162"/>
                    <a:pt x="5232" y="11317"/>
                    <a:pt x="7152" y="9545"/>
                  </a:cubicBezTo>
                  <a:cubicBezTo>
                    <a:pt x="9072" y="7774"/>
                    <a:pt x="11280" y="6101"/>
                    <a:pt x="13680" y="4502"/>
                  </a:cubicBezTo>
                  <a:cubicBezTo>
                    <a:pt x="14880" y="3715"/>
                    <a:pt x="16176" y="2928"/>
                    <a:pt x="17472" y="2190"/>
                  </a:cubicBezTo>
                  <a:cubicBezTo>
                    <a:pt x="18144" y="1821"/>
                    <a:pt x="18816" y="1427"/>
                    <a:pt x="19488" y="1082"/>
                  </a:cubicBezTo>
                  <a:cubicBezTo>
                    <a:pt x="20208" y="713"/>
                    <a:pt x="20880" y="369"/>
                    <a:pt x="21600" y="25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0832" y="344"/>
                    <a:pt x="20160" y="689"/>
                    <a:pt x="19440" y="1058"/>
                  </a:cubicBezTo>
                  <a:cubicBezTo>
                    <a:pt x="18768" y="1402"/>
                    <a:pt x="18096" y="1771"/>
                    <a:pt x="17424" y="2165"/>
                  </a:cubicBezTo>
                  <a:cubicBezTo>
                    <a:pt x="16080" y="2903"/>
                    <a:pt x="14784" y="3666"/>
                    <a:pt x="13584" y="4453"/>
                  </a:cubicBezTo>
                  <a:cubicBezTo>
                    <a:pt x="11136" y="6052"/>
                    <a:pt x="8880" y="7725"/>
                    <a:pt x="6960" y="9496"/>
                  </a:cubicBezTo>
                  <a:cubicBezTo>
                    <a:pt x="4992" y="11243"/>
                    <a:pt x="3360" y="13113"/>
                    <a:pt x="2160" y="15031"/>
                  </a:cubicBezTo>
                  <a:cubicBezTo>
                    <a:pt x="912" y="16975"/>
                    <a:pt x="144" y="18968"/>
                    <a:pt x="0" y="21010"/>
                  </a:cubicBezTo>
                  <a:cubicBezTo>
                    <a:pt x="0" y="21059"/>
                    <a:pt x="0" y="21083"/>
                    <a:pt x="0" y="21133"/>
                  </a:cubicBezTo>
                  <a:cubicBezTo>
                    <a:pt x="96" y="21280"/>
                    <a:pt x="192" y="21452"/>
                    <a:pt x="336" y="21600"/>
                  </a:cubicBezTo>
                  <a:cubicBezTo>
                    <a:pt x="336" y="21403"/>
                    <a:pt x="336" y="21206"/>
                    <a:pt x="336" y="2101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" name="Shape 11"/>
            <p:cNvSpPr/>
            <p:nvPr/>
          </p:nvSpPr>
          <p:spPr>
            <a:xfrm>
              <a:off x="922549" y="6301291"/>
              <a:ext cx="162147" cy="337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101"/>
                    <a:pt x="9874" y="14499"/>
                    <a:pt x="1604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4194" y="14499"/>
                    <a:pt x="6789" y="7101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" name="Shape 12"/>
            <p:cNvSpPr/>
            <p:nvPr/>
          </p:nvSpPr>
          <p:spPr>
            <a:xfrm>
              <a:off x="769723" y="5130865"/>
              <a:ext cx="37276" cy="221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0" y="19800"/>
                  </a:moveTo>
                  <a:cubicBezTo>
                    <a:pt x="18900" y="20700"/>
                    <a:pt x="21600" y="21150"/>
                    <a:pt x="21600" y="21600"/>
                  </a:cubicBezTo>
                  <a:cubicBezTo>
                    <a:pt x="21600" y="17100"/>
                    <a:pt x="21600" y="13050"/>
                    <a:pt x="21600" y="8550"/>
                  </a:cubicBezTo>
                  <a:cubicBezTo>
                    <a:pt x="13500" y="5850"/>
                    <a:pt x="8100" y="2700"/>
                    <a:pt x="2700" y="0"/>
                  </a:cubicBezTo>
                  <a:cubicBezTo>
                    <a:pt x="0" y="4050"/>
                    <a:pt x="0" y="7650"/>
                    <a:pt x="0" y="11700"/>
                  </a:cubicBezTo>
                  <a:cubicBezTo>
                    <a:pt x="5400" y="14400"/>
                    <a:pt x="13500" y="17100"/>
                    <a:pt x="18900" y="198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" name="Shape 13"/>
            <p:cNvSpPr/>
            <p:nvPr/>
          </p:nvSpPr>
          <p:spPr>
            <a:xfrm>
              <a:off x="849863" y="6016138"/>
              <a:ext cx="238559" cy="622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08" y="2880"/>
                  </a:moveTo>
                  <a:cubicBezTo>
                    <a:pt x="2077" y="1920"/>
                    <a:pt x="831" y="960"/>
                    <a:pt x="0" y="0"/>
                  </a:cubicBezTo>
                  <a:cubicBezTo>
                    <a:pt x="1246" y="2560"/>
                    <a:pt x="2908" y="5120"/>
                    <a:pt x="4985" y="7680"/>
                  </a:cubicBezTo>
                  <a:cubicBezTo>
                    <a:pt x="5400" y="8480"/>
                    <a:pt x="5815" y="9120"/>
                    <a:pt x="6646" y="9920"/>
                  </a:cubicBezTo>
                  <a:cubicBezTo>
                    <a:pt x="11215" y="13760"/>
                    <a:pt x="16200" y="17760"/>
                    <a:pt x="2118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031" y="17440"/>
                    <a:pt x="13292" y="13280"/>
                    <a:pt x="9969" y="8960"/>
                  </a:cubicBezTo>
                  <a:cubicBezTo>
                    <a:pt x="7477" y="6880"/>
                    <a:pt x="5400" y="4960"/>
                    <a:pt x="2908" y="288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7221" y="-787"/>
            <a:ext cx="2356674" cy="6854041"/>
            <a:chOff x="0" y="0"/>
            <a:chExt cx="2356673" cy="6854039"/>
          </a:xfrm>
        </p:grpSpPr>
        <p:sp>
          <p:nvSpPr>
            <p:cNvPr id="15" name="Shape 15"/>
            <p:cNvSpPr/>
            <p:nvPr/>
          </p:nvSpPr>
          <p:spPr>
            <a:xfrm>
              <a:off x="0" y="-1"/>
              <a:ext cx="494327" cy="440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8" y="4930"/>
                  </a:moveTo>
                  <a:cubicBezTo>
                    <a:pt x="2307" y="6762"/>
                    <a:pt x="3565" y="8617"/>
                    <a:pt x="5452" y="10448"/>
                  </a:cubicBezTo>
                  <a:cubicBezTo>
                    <a:pt x="7130" y="12279"/>
                    <a:pt x="9227" y="14110"/>
                    <a:pt x="11953" y="15942"/>
                  </a:cubicBezTo>
                  <a:cubicBezTo>
                    <a:pt x="14470" y="17773"/>
                    <a:pt x="17616" y="19581"/>
                    <a:pt x="21181" y="21389"/>
                  </a:cubicBezTo>
                  <a:cubicBezTo>
                    <a:pt x="21390" y="21459"/>
                    <a:pt x="21600" y="21530"/>
                    <a:pt x="21600" y="21600"/>
                  </a:cubicBezTo>
                  <a:cubicBezTo>
                    <a:pt x="21390" y="21248"/>
                    <a:pt x="20971" y="20872"/>
                    <a:pt x="20761" y="20520"/>
                  </a:cubicBezTo>
                  <a:cubicBezTo>
                    <a:pt x="20761" y="20450"/>
                    <a:pt x="20761" y="20379"/>
                    <a:pt x="20761" y="20332"/>
                  </a:cubicBezTo>
                  <a:cubicBezTo>
                    <a:pt x="17825" y="18853"/>
                    <a:pt x="15309" y="17397"/>
                    <a:pt x="13212" y="15918"/>
                  </a:cubicBezTo>
                  <a:cubicBezTo>
                    <a:pt x="10485" y="14087"/>
                    <a:pt x="8179" y="12279"/>
                    <a:pt x="6291" y="10424"/>
                  </a:cubicBezTo>
                  <a:cubicBezTo>
                    <a:pt x="4404" y="8593"/>
                    <a:pt x="2936" y="6762"/>
                    <a:pt x="1887" y="4907"/>
                  </a:cubicBezTo>
                  <a:cubicBezTo>
                    <a:pt x="1468" y="3991"/>
                    <a:pt x="1049" y="3076"/>
                    <a:pt x="629" y="2160"/>
                  </a:cubicBezTo>
                  <a:cubicBezTo>
                    <a:pt x="419" y="1432"/>
                    <a:pt x="210" y="728"/>
                    <a:pt x="2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8"/>
                    <a:pt x="210" y="1432"/>
                    <a:pt x="210" y="2160"/>
                  </a:cubicBezTo>
                  <a:cubicBezTo>
                    <a:pt x="629" y="3076"/>
                    <a:pt x="839" y="3991"/>
                    <a:pt x="1468" y="49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6" name="Shape 16"/>
            <p:cNvSpPr/>
            <p:nvPr/>
          </p:nvSpPr>
          <p:spPr>
            <a:xfrm>
              <a:off x="523067" y="4317258"/>
              <a:ext cx="423436" cy="1580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09" y="14989"/>
                  </a:moveTo>
                  <a:cubicBezTo>
                    <a:pt x="15709" y="17215"/>
                    <a:pt x="18409" y="19440"/>
                    <a:pt x="21600" y="21600"/>
                  </a:cubicBezTo>
                  <a:cubicBezTo>
                    <a:pt x="21600" y="21142"/>
                    <a:pt x="21600" y="20618"/>
                    <a:pt x="21600" y="20160"/>
                  </a:cubicBezTo>
                  <a:cubicBezTo>
                    <a:pt x="21600" y="20095"/>
                    <a:pt x="21600" y="19964"/>
                    <a:pt x="21600" y="19898"/>
                  </a:cubicBezTo>
                  <a:cubicBezTo>
                    <a:pt x="19391" y="18196"/>
                    <a:pt x="17182" y="16495"/>
                    <a:pt x="15218" y="14793"/>
                  </a:cubicBezTo>
                  <a:cubicBezTo>
                    <a:pt x="9327" y="9949"/>
                    <a:pt x="4173" y="4975"/>
                    <a:pt x="0" y="0"/>
                  </a:cubicBezTo>
                  <a:cubicBezTo>
                    <a:pt x="491" y="1375"/>
                    <a:pt x="982" y="2749"/>
                    <a:pt x="1718" y="4124"/>
                  </a:cubicBezTo>
                  <a:cubicBezTo>
                    <a:pt x="5155" y="7789"/>
                    <a:pt x="8836" y="11389"/>
                    <a:pt x="13009" y="1498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7" name="Shape 17"/>
            <p:cNvSpPr/>
            <p:nvPr/>
          </p:nvSpPr>
          <p:spPr>
            <a:xfrm>
              <a:off x="979074" y="5863468"/>
              <a:ext cx="431100" cy="990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" y="1565"/>
                  </a:moveTo>
                  <a:cubicBezTo>
                    <a:pt x="960" y="1043"/>
                    <a:pt x="480" y="522"/>
                    <a:pt x="0" y="0"/>
                  </a:cubicBezTo>
                  <a:cubicBezTo>
                    <a:pt x="0" y="939"/>
                    <a:pt x="0" y="1983"/>
                    <a:pt x="240" y="3026"/>
                  </a:cubicBezTo>
                  <a:cubicBezTo>
                    <a:pt x="3360" y="6470"/>
                    <a:pt x="6480" y="9913"/>
                    <a:pt x="10080" y="13252"/>
                  </a:cubicBezTo>
                  <a:cubicBezTo>
                    <a:pt x="12960" y="16070"/>
                    <a:pt x="16080" y="18887"/>
                    <a:pt x="1920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240" y="18783"/>
                    <a:pt x="15120" y="15861"/>
                    <a:pt x="12000" y="12835"/>
                  </a:cubicBezTo>
                  <a:cubicBezTo>
                    <a:pt x="8160" y="9183"/>
                    <a:pt x="4800" y="5322"/>
                    <a:pt x="1440" y="1565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Shape 18"/>
            <p:cNvSpPr/>
            <p:nvPr/>
          </p:nvSpPr>
          <p:spPr>
            <a:xfrm>
              <a:off x="494326" y="4365158"/>
              <a:ext cx="551808" cy="2235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70" y="18917"/>
                  </a:moveTo>
                  <a:cubicBezTo>
                    <a:pt x="17468" y="17946"/>
                    <a:pt x="15965" y="16928"/>
                    <a:pt x="14650" y="15911"/>
                  </a:cubicBezTo>
                  <a:cubicBezTo>
                    <a:pt x="10706" y="12997"/>
                    <a:pt x="7701" y="9991"/>
                    <a:pt x="5447" y="6984"/>
                  </a:cubicBezTo>
                  <a:cubicBezTo>
                    <a:pt x="4132" y="5504"/>
                    <a:pt x="3193" y="3978"/>
                    <a:pt x="2442" y="2451"/>
                  </a:cubicBezTo>
                  <a:cubicBezTo>
                    <a:pt x="1690" y="1619"/>
                    <a:pt x="751" y="833"/>
                    <a:pt x="0" y="0"/>
                  </a:cubicBezTo>
                  <a:cubicBezTo>
                    <a:pt x="939" y="2359"/>
                    <a:pt x="2254" y="4718"/>
                    <a:pt x="3944" y="7030"/>
                  </a:cubicBezTo>
                  <a:cubicBezTo>
                    <a:pt x="6198" y="10083"/>
                    <a:pt x="9203" y="13090"/>
                    <a:pt x="12960" y="16050"/>
                  </a:cubicBezTo>
                  <a:cubicBezTo>
                    <a:pt x="14838" y="17484"/>
                    <a:pt x="16904" y="18964"/>
                    <a:pt x="19346" y="20397"/>
                  </a:cubicBezTo>
                  <a:cubicBezTo>
                    <a:pt x="20097" y="20767"/>
                    <a:pt x="20849" y="21184"/>
                    <a:pt x="21600" y="21600"/>
                  </a:cubicBezTo>
                  <a:cubicBezTo>
                    <a:pt x="21412" y="21461"/>
                    <a:pt x="21224" y="21322"/>
                    <a:pt x="21037" y="21184"/>
                  </a:cubicBezTo>
                  <a:cubicBezTo>
                    <a:pt x="20285" y="20444"/>
                    <a:pt x="19534" y="19657"/>
                    <a:pt x="18970" y="18917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9" name="Shape 19"/>
            <p:cNvSpPr/>
            <p:nvPr/>
          </p:nvSpPr>
          <p:spPr>
            <a:xfrm>
              <a:off x="444311" y="1289983"/>
              <a:ext cx="170725" cy="3027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600" extrusionOk="0">
                  <a:moveTo>
                    <a:pt x="9750" y="21600"/>
                  </a:moveTo>
                  <a:cubicBezTo>
                    <a:pt x="8550" y="21191"/>
                    <a:pt x="7950" y="20781"/>
                    <a:pt x="7350" y="20372"/>
                  </a:cubicBezTo>
                  <a:cubicBezTo>
                    <a:pt x="4350" y="18085"/>
                    <a:pt x="2550" y="15833"/>
                    <a:pt x="2550" y="13581"/>
                  </a:cubicBezTo>
                  <a:cubicBezTo>
                    <a:pt x="2550" y="11295"/>
                    <a:pt x="4350" y="9043"/>
                    <a:pt x="7350" y="6756"/>
                  </a:cubicBezTo>
                  <a:cubicBezTo>
                    <a:pt x="8550" y="5630"/>
                    <a:pt x="10350" y="4504"/>
                    <a:pt x="12750" y="3378"/>
                  </a:cubicBezTo>
                  <a:cubicBezTo>
                    <a:pt x="15150" y="2252"/>
                    <a:pt x="17550" y="1126"/>
                    <a:pt x="21150" y="0"/>
                  </a:cubicBezTo>
                  <a:cubicBezTo>
                    <a:pt x="20550" y="0"/>
                    <a:pt x="20550" y="0"/>
                    <a:pt x="20550" y="0"/>
                  </a:cubicBezTo>
                  <a:cubicBezTo>
                    <a:pt x="16950" y="1126"/>
                    <a:pt x="13950" y="2252"/>
                    <a:pt x="11550" y="3378"/>
                  </a:cubicBezTo>
                  <a:cubicBezTo>
                    <a:pt x="9150" y="4504"/>
                    <a:pt x="7350" y="5630"/>
                    <a:pt x="5550" y="6756"/>
                  </a:cubicBezTo>
                  <a:cubicBezTo>
                    <a:pt x="1950" y="9009"/>
                    <a:pt x="150" y="11295"/>
                    <a:pt x="150" y="13581"/>
                  </a:cubicBezTo>
                  <a:cubicBezTo>
                    <a:pt x="-450" y="15731"/>
                    <a:pt x="750" y="17915"/>
                    <a:pt x="3750" y="20099"/>
                  </a:cubicBezTo>
                  <a:cubicBezTo>
                    <a:pt x="5550" y="20576"/>
                    <a:pt x="7350" y="21088"/>
                    <a:pt x="9150" y="21566"/>
                  </a:cubicBezTo>
                  <a:cubicBezTo>
                    <a:pt x="9150" y="21566"/>
                    <a:pt x="9750" y="21600"/>
                    <a:pt x="9750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" name="Shape 20"/>
            <p:cNvSpPr/>
            <p:nvPr/>
          </p:nvSpPr>
          <p:spPr>
            <a:xfrm>
              <a:off x="1084453" y="6572387"/>
              <a:ext cx="134120" cy="281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71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86" y="14644"/>
                    <a:pt x="6943" y="7322"/>
                    <a:pt x="0" y="0"/>
                  </a:cubicBezTo>
                  <a:cubicBezTo>
                    <a:pt x="4629" y="7322"/>
                    <a:pt x="10029" y="14644"/>
                    <a:pt x="16971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x="475166" y="4108415"/>
              <a:ext cx="82390" cy="511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082" y="10901"/>
                  </a:moveTo>
                  <a:cubicBezTo>
                    <a:pt x="10165" y="14535"/>
                    <a:pt x="16518" y="17966"/>
                    <a:pt x="21600" y="21600"/>
                  </a:cubicBezTo>
                  <a:cubicBezTo>
                    <a:pt x="17788" y="17361"/>
                    <a:pt x="15247" y="13121"/>
                    <a:pt x="12706" y="8882"/>
                  </a:cubicBezTo>
                  <a:cubicBezTo>
                    <a:pt x="12706" y="8882"/>
                    <a:pt x="11435" y="8680"/>
                    <a:pt x="11435" y="8680"/>
                  </a:cubicBezTo>
                  <a:cubicBezTo>
                    <a:pt x="7624" y="5854"/>
                    <a:pt x="3812" y="2826"/>
                    <a:pt x="0" y="0"/>
                  </a:cubicBezTo>
                  <a:cubicBezTo>
                    <a:pt x="0" y="404"/>
                    <a:pt x="0" y="1009"/>
                    <a:pt x="0" y="1615"/>
                  </a:cubicBezTo>
                  <a:cubicBezTo>
                    <a:pt x="1271" y="4643"/>
                    <a:pt x="3812" y="7873"/>
                    <a:pt x="5082" y="10901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2" name="Shape 22"/>
            <p:cNvSpPr/>
            <p:nvPr/>
          </p:nvSpPr>
          <p:spPr>
            <a:xfrm>
              <a:off x="946501" y="3146585"/>
              <a:ext cx="1410173" cy="2716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8" y="21030"/>
                  </a:moveTo>
                  <a:cubicBezTo>
                    <a:pt x="661" y="19052"/>
                    <a:pt x="1396" y="17037"/>
                    <a:pt x="2571" y="15097"/>
                  </a:cubicBezTo>
                  <a:cubicBezTo>
                    <a:pt x="3747" y="13196"/>
                    <a:pt x="5363" y="11332"/>
                    <a:pt x="7273" y="9583"/>
                  </a:cubicBezTo>
                  <a:cubicBezTo>
                    <a:pt x="9110" y="7796"/>
                    <a:pt x="11314" y="6123"/>
                    <a:pt x="13739" y="4525"/>
                  </a:cubicBezTo>
                  <a:cubicBezTo>
                    <a:pt x="14914" y="3727"/>
                    <a:pt x="16163" y="2928"/>
                    <a:pt x="17486" y="2206"/>
                  </a:cubicBezTo>
                  <a:cubicBezTo>
                    <a:pt x="18147" y="1825"/>
                    <a:pt x="18808" y="1445"/>
                    <a:pt x="19469" y="1065"/>
                  </a:cubicBezTo>
                  <a:cubicBezTo>
                    <a:pt x="20131" y="723"/>
                    <a:pt x="20865" y="342"/>
                    <a:pt x="21600" y="0"/>
                  </a:cubicBezTo>
                  <a:cubicBezTo>
                    <a:pt x="21527" y="0"/>
                    <a:pt x="21527" y="0"/>
                    <a:pt x="21527" y="0"/>
                  </a:cubicBezTo>
                  <a:cubicBezTo>
                    <a:pt x="20792" y="342"/>
                    <a:pt x="20057" y="685"/>
                    <a:pt x="19396" y="1027"/>
                  </a:cubicBezTo>
                  <a:cubicBezTo>
                    <a:pt x="18735" y="1407"/>
                    <a:pt x="18073" y="1787"/>
                    <a:pt x="17412" y="2130"/>
                  </a:cubicBezTo>
                  <a:cubicBezTo>
                    <a:pt x="16016" y="2890"/>
                    <a:pt x="14767" y="3651"/>
                    <a:pt x="13592" y="4449"/>
                  </a:cubicBezTo>
                  <a:cubicBezTo>
                    <a:pt x="11094" y="6046"/>
                    <a:pt x="8890" y="7720"/>
                    <a:pt x="6980" y="9469"/>
                  </a:cubicBezTo>
                  <a:cubicBezTo>
                    <a:pt x="4996" y="11256"/>
                    <a:pt x="3380" y="13120"/>
                    <a:pt x="2204" y="15059"/>
                  </a:cubicBezTo>
                  <a:cubicBezTo>
                    <a:pt x="955" y="16923"/>
                    <a:pt x="220" y="18900"/>
                    <a:pt x="0" y="20877"/>
                  </a:cubicBezTo>
                  <a:cubicBezTo>
                    <a:pt x="220" y="21106"/>
                    <a:pt x="367" y="21334"/>
                    <a:pt x="514" y="21600"/>
                  </a:cubicBezTo>
                  <a:cubicBezTo>
                    <a:pt x="514" y="21410"/>
                    <a:pt x="514" y="21220"/>
                    <a:pt x="588" y="210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3" name="Shape 23"/>
            <p:cNvSpPr/>
            <p:nvPr/>
          </p:nvSpPr>
          <p:spPr>
            <a:xfrm>
              <a:off x="1046133" y="6601126"/>
              <a:ext cx="120709" cy="252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336"/>
                    <a:pt x="10368" y="14672"/>
                    <a:pt x="1641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24" y="14672"/>
                    <a:pt x="6912" y="7336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" name="Shape 24"/>
            <p:cNvSpPr/>
            <p:nvPr/>
          </p:nvSpPr>
          <p:spPr>
            <a:xfrm>
              <a:off x="946501" y="5897956"/>
              <a:ext cx="137953" cy="674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4596"/>
                    <a:pt x="1490" y="9191"/>
                    <a:pt x="5214" y="13634"/>
                  </a:cubicBezTo>
                  <a:cubicBezTo>
                    <a:pt x="8193" y="15013"/>
                    <a:pt x="10428" y="16545"/>
                    <a:pt x="13407" y="17923"/>
                  </a:cubicBezTo>
                  <a:cubicBezTo>
                    <a:pt x="16386" y="19149"/>
                    <a:pt x="18621" y="20374"/>
                    <a:pt x="21600" y="21600"/>
                  </a:cubicBezTo>
                  <a:cubicBezTo>
                    <a:pt x="20855" y="21294"/>
                    <a:pt x="20855" y="20987"/>
                    <a:pt x="20110" y="20681"/>
                  </a:cubicBezTo>
                  <a:cubicBezTo>
                    <a:pt x="11917" y="15013"/>
                    <a:pt x="7448" y="9191"/>
                    <a:pt x="5959" y="3370"/>
                  </a:cubicBezTo>
                  <a:cubicBezTo>
                    <a:pt x="5214" y="2757"/>
                    <a:pt x="3724" y="2298"/>
                    <a:pt x="2979" y="1685"/>
                  </a:cubicBezTo>
                  <a:cubicBezTo>
                    <a:pt x="1490" y="1072"/>
                    <a:pt x="745" y="460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" name="Shape 25"/>
            <p:cNvSpPr/>
            <p:nvPr/>
          </p:nvSpPr>
          <p:spPr>
            <a:xfrm>
              <a:off x="946501" y="5773415"/>
              <a:ext cx="38321" cy="228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700"/>
                  </a:moveTo>
                  <a:cubicBezTo>
                    <a:pt x="2700" y="13050"/>
                    <a:pt x="5400" y="14850"/>
                    <a:pt x="10800" y="16650"/>
                  </a:cubicBezTo>
                  <a:cubicBezTo>
                    <a:pt x="13500" y="18450"/>
                    <a:pt x="18900" y="19800"/>
                    <a:pt x="21600" y="21600"/>
                  </a:cubicBezTo>
                  <a:cubicBezTo>
                    <a:pt x="18900" y="17100"/>
                    <a:pt x="18900" y="12600"/>
                    <a:pt x="18900" y="8550"/>
                  </a:cubicBezTo>
                  <a:cubicBezTo>
                    <a:pt x="13500" y="5400"/>
                    <a:pt x="8100" y="2700"/>
                    <a:pt x="0" y="0"/>
                  </a:cubicBezTo>
                  <a:cubicBezTo>
                    <a:pt x="0" y="450"/>
                    <a:pt x="0" y="1350"/>
                    <a:pt x="0" y="1800"/>
                  </a:cubicBezTo>
                  <a:cubicBezTo>
                    <a:pt x="0" y="4950"/>
                    <a:pt x="0" y="8550"/>
                    <a:pt x="0" y="117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" name="Shape 26"/>
            <p:cNvSpPr/>
            <p:nvPr/>
          </p:nvSpPr>
          <p:spPr>
            <a:xfrm>
              <a:off x="979074" y="6323307"/>
              <a:ext cx="210760" cy="530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5449"/>
                  </a:moveTo>
                  <a:cubicBezTo>
                    <a:pt x="3436" y="3697"/>
                    <a:pt x="1964" y="1751"/>
                    <a:pt x="0" y="0"/>
                  </a:cubicBezTo>
                  <a:cubicBezTo>
                    <a:pt x="1473" y="3114"/>
                    <a:pt x="3436" y="6422"/>
                    <a:pt x="5400" y="9535"/>
                  </a:cubicBezTo>
                  <a:cubicBezTo>
                    <a:pt x="5891" y="10119"/>
                    <a:pt x="6382" y="10703"/>
                    <a:pt x="6873" y="11286"/>
                  </a:cubicBezTo>
                  <a:cubicBezTo>
                    <a:pt x="10800" y="14789"/>
                    <a:pt x="14727" y="18292"/>
                    <a:pt x="1914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182" y="17903"/>
                    <a:pt x="13745" y="14011"/>
                    <a:pt x="10800" y="10119"/>
                  </a:cubicBezTo>
                  <a:cubicBezTo>
                    <a:pt x="8836" y="8562"/>
                    <a:pt x="7364" y="7005"/>
                    <a:pt x="5400" y="544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28" name="Shape 28"/>
          <p:cNvSpPr/>
          <p:nvPr/>
        </p:nvSpPr>
        <p:spPr>
          <a:xfrm>
            <a:off x="-1" y="0"/>
            <a:ext cx="182882" cy="6858000"/>
          </a:xfrm>
          <a:prstGeom prst="rect">
            <a:avLst/>
          </a:prstGeom>
          <a:solidFill>
            <a:srgbClr val="766F5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9" name="Shape 29"/>
          <p:cNvSpPr/>
          <p:nvPr/>
        </p:nvSpPr>
        <p:spPr>
          <a:xfrm flipV="1">
            <a:off x="-4189" y="714375"/>
            <a:ext cx="1595613" cy="5072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600" extrusionOk="0">
                <a:moveTo>
                  <a:pt x="21472" y="10154"/>
                </a:moveTo>
                <a:lnTo>
                  <a:pt x="18377" y="406"/>
                </a:lnTo>
                <a:cubicBezTo>
                  <a:pt x="18356" y="337"/>
                  <a:pt x="18331" y="272"/>
                  <a:pt x="18310" y="203"/>
                </a:cubicBezTo>
                <a:cubicBezTo>
                  <a:pt x="18247" y="0"/>
                  <a:pt x="18182" y="0"/>
                  <a:pt x="18117" y="0"/>
                </a:cubicBezTo>
                <a:lnTo>
                  <a:pt x="16891" y="0"/>
                </a:lnTo>
                <a:lnTo>
                  <a:pt x="0" y="151"/>
                </a:lnTo>
                <a:cubicBezTo>
                  <a:pt x="19" y="7301"/>
                  <a:pt x="39" y="14450"/>
                  <a:pt x="58" y="21600"/>
                </a:cubicBezTo>
                <a:lnTo>
                  <a:pt x="16891" y="21527"/>
                </a:lnTo>
                <a:lnTo>
                  <a:pt x="18117" y="21527"/>
                </a:lnTo>
                <a:cubicBezTo>
                  <a:pt x="18182" y="21527"/>
                  <a:pt x="18247" y="21324"/>
                  <a:pt x="18310" y="21324"/>
                </a:cubicBezTo>
                <a:cubicBezTo>
                  <a:pt x="18310" y="21120"/>
                  <a:pt x="18377" y="21120"/>
                  <a:pt x="18377" y="21120"/>
                </a:cubicBezTo>
                <a:lnTo>
                  <a:pt x="21472" y="11372"/>
                </a:lnTo>
                <a:cubicBezTo>
                  <a:pt x="21600" y="10966"/>
                  <a:pt x="21600" y="10560"/>
                  <a:pt x="21472" y="1015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" name="Shape 32"/>
          <p:cNvSpPr>
            <a:spLocks noGrp="1"/>
          </p:cNvSpPr>
          <p:nvPr>
            <p:ph type="sldNum" sz="quarter" idx="2"/>
          </p:nvPr>
        </p:nvSpPr>
        <p:spPr>
          <a:xfrm>
            <a:off x="925905" y="772224"/>
            <a:ext cx="385675" cy="396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Century Gothic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Wingdings 3"/>
        <a:buChar char=""/>
        <a:tabLst/>
        <a:defRPr sz="1800" b="0" i="0" u="none" strike="noStrike" cap="none" spc="0" baseline="0">
          <a:ln>
            <a:noFill/>
          </a:ln>
          <a:solidFill>
            <a:srgbClr val="404040"/>
          </a:solidFill>
          <a:uFillTx/>
          <a:latin typeface="+mj-lt"/>
          <a:ea typeface="+mj-ea"/>
          <a:cs typeface="+mj-cs"/>
          <a:sym typeface="Century Gothic"/>
        </a:defRPr>
      </a:lvl1pPr>
      <a:lvl2pPr marL="778668" marR="0" indent="-321468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Wingdings 3"/>
        <a:buChar char=""/>
        <a:tabLst/>
        <a:defRPr sz="1800" b="0" i="0" u="none" strike="noStrike" cap="none" spc="0" baseline="0">
          <a:ln>
            <a:noFill/>
          </a:ln>
          <a:solidFill>
            <a:srgbClr val="404040"/>
          </a:solidFill>
          <a:uFillTx/>
          <a:latin typeface="+mj-lt"/>
          <a:ea typeface="+mj-ea"/>
          <a:cs typeface="+mj-cs"/>
          <a:sym typeface="Century Gothic"/>
        </a:defRPr>
      </a:lvl2pPr>
      <a:lvl3pPr marL="1208314" marR="0" indent="-293914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Wingdings 3"/>
        <a:buChar char=""/>
        <a:tabLst/>
        <a:defRPr sz="1800" b="0" i="0" u="none" strike="noStrike" cap="none" spc="0" baseline="0">
          <a:ln>
            <a:noFill/>
          </a:ln>
          <a:solidFill>
            <a:srgbClr val="404040"/>
          </a:solidFill>
          <a:uFillTx/>
          <a:latin typeface="+mj-lt"/>
          <a:ea typeface="+mj-ea"/>
          <a:cs typeface="+mj-cs"/>
          <a:sym typeface="Century Gothic"/>
        </a:defRPr>
      </a:lvl3pPr>
      <a:lvl4pPr marL="17145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Wingdings 3"/>
        <a:buChar char=""/>
        <a:tabLst/>
        <a:defRPr sz="1800" b="0" i="0" u="none" strike="noStrike" cap="none" spc="0" baseline="0">
          <a:ln>
            <a:noFill/>
          </a:ln>
          <a:solidFill>
            <a:srgbClr val="404040"/>
          </a:solidFill>
          <a:uFillTx/>
          <a:latin typeface="+mj-lt"/>
          <a:ea typeface="+mj-ea"/>
          <a:cs typeface="+mj-cs"/>
          <a:sym typeface="Century Gothic"/>
        </a:defRPr>
      </a:lvl4pPr>
      <a:lvl5pPr marL="21717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Wingdings 3"/>
        <a:buChar char=""/>
        <a:tabLst/>
        <a:defRPr sz="1800" b="0" i="0" u="none" strike="noStrike" cap="none" spc="0" baseline="0">
          <a:ln>
            <a:noFill/>
          </a:ln>
          <a:solidFill>
            <a:srgbClr val="404040"/>
          </a:solidFill>
          <a:uFillTx/>
          <a:latin typeface="+mj-lt"/>
          <a:ea typeface="+mj-ea"/>
          <a:cs typeface="+mj-cs"/>
          <a:sym typeface="Century Gothic"/>
        </a:defRPr>
      </a:lvl5pPr>
      <a:lvl6pPr marL="26289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Wingdings 3"/>
        <a:buChar char=""/>
        <a:tabLst/>
        <a:defRPr sz="1800" b="0" i="0" u="none" strike="noStrike" cap="none" spc="0" baseline="0">
          <a:ln>
            <a:noFill/>
          </a:ln>
          <a:solidFill>
            <a:srgbClr val="404040"/>
          </a:solidFill>
          <a:uFillTx/>
          <a:latin typeface="+mj-lt"/>
          <a:ea typeface="+mj-ea"/>
          <a:cs typeface="+mj-cs"/>
          <a:sym typeface="Century Gothic"/>
        </a:defRPr>
      </a:lvl6pPr>
      <a:lvl7pPr marL="30861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Wingdings 3"/>
        <a:buChar char=""/>
        <a:tabLst/>
        <a:defRPr sz="1800" b="0" i="0" u="none" strike="noStrike" cap="none" spc="0" baseline="0">
          <a:ln>
            <a:noFill/>
          </a:ln>
          <a:solidFill>
            <a:srgbClr val="404040"/>
          </a:solidFill>
          <a:uFillTx/>
          <a:latin typeface="+mj-lt"/>
          <a:ea typeface="+mj-ea"/>
          <a:cs typeface="+mj-cs"/>
          <a:sym typeface="Century Gothic"/>
        </a:defRPr>
      </a:lvl7pPr>
      <a:lvl8pPr marL="35433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Wingdings 3"/>
        <a:buChar char=""/>
        <a:tabLst/>
        <a:defRPr sz="1800" b="0" i="0" u="none" strike="noStrike" cap="none" spc="0" baseline="0">
          <a:ln>
            <a:noFill/>
          </a:ln>
          <a:solidFill>
            <a:srgbClr val="404040"/>
          </a:solidFill>
          <a:uFillTx/>
          <a:latin typeface="+mj-lt"/>
          <a:ea typeface="+mj-ea"/>
          <a:cs typeface="+mj-cs"/>
          <a:sym typeface="Century Gothic"/>
        </a:defRPr>
      </a:lvl8pPr>
      <a:lvl9pPr marL="40005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Wingdings 3"/>
        <a:buChar char=""/>
        <a:tabLst/>
        <a:defRPr sz="1800" b="0" i="0" u="none" strike="noStrike" cap="none" spc="0" baseline="0">
          <a:ln>
            <a:noFill/>
          </a:ln>
          <a:solidFill>
            <a:srgbClr val="404040"/>
          </a:solidFill>
          <a:uFillTx/>
          <a:latin typeface="+mj-lt"/>
          <a:ea typeface="+mj-ea"/>
          <a:cs typeface="+mj-cs"/>
          <a:sym typeface="Century Gothic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tiff"/><Relationship Id="rId4" Type="http://schemas.openxmlformats.org/officeDocument/2006/relationships/image" Target="../media/image8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youtube.com/watch?v=lT2oeNkTOAk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Shape 416"/>
          <p:cNvSpPr>
            <a:spLocks noGrp="1"/>
          </p:cNvSpPr>
          <p:nvPr>
            <p:ph type="ctrTitle"/>
          </p:nvPr>
        </p:nvSpPr>
        <p:spPr>
          <a:xfrm>
            <a:off x="2589212" y="2514600"/>
            <a:ext cx="8915401" cy="2262782"/>
          </a:xfrm>
          <a:prstGeom prst="rect">
            <a:avLst/>
          </a:prstGeom>
        </p:spPr>
        <p:txBody>
          <a:bodyPr/>
          <a:lstStyle/>
          <a:p>
            <a:r>
              <a:t>Symmetry in Chinese Paper-cutting</a:t>
            </a:r>
          </a:p>
        </p:txBody>
      </p:sp>
      <p:sp>
        <p:nvSpPr>
          <p:cNvPr id="417" name="Shape 417"/>
          <p:cNvSpPr>
            <a:spLocks noGrp="1"/>
          </p:cNvSpPr>
          <p:nvPr>
            <p:ph type="subTitle" sz="quarter" idx="1"/>
          </p:nvPr>
        </p:nvSpPr>
        <p:spPr>
          <a:xfrm>
            <a:off x="2589212" y="4777378"/>
            <a:ext cx="8915401" cy="1126284"/>
          </a:xfrm>
          <a:prstGeom prst="rect">
            <a:avLst/>
          </a:prstGeom>
        </p:spPr>
        <p:txBody>
          <a:bodyPr/>
          <a:lstStyle/>
          <a:p>
            <a:r>
              <a:t>Chengcheng Huang</a:t>
            </a:r>
          </a:p>
          <a:p>
            <a:r>
              <a:t>CS 39 Presentation 11/27/2017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Shape 41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What is Chinese Paper-cutting?</a:t>
            </a:r>
          </a:p>
        </p:txBody>
      </p:sp>
      <p:sp>
        <p:nvSpPr>
          <p:cNvPr id="420" name="Shape 420"/>
          <p:cNvSpPr>
            <a:spLocks noGrp="1"/>
          </p:cNvSpPr>
          <p:nvPr>
            <p:ph type="body" sz="half" idx="1"/>
          </p:nvPr>
        </p:nvSpPr>
        <p:spPr>
          <a:xfrm>
            <a:off x="1570640" y="1905000"/>
            <a:ext cx="5826655" cy="3777623"/>
          </a:xfrm>
          <a:prstGeom prst="rect">
            <a:avLst/>
          </a:prstGeom>
        </p:spPr>
        <p:txBody>
          <a:bodyPr/>
          <a:lstStyle/>
          <a:p>
            <a:r>
              <a:rPr dirty="0"/>
              <a:t>Chinese paper-cutting originated from ancient activities of worshipping ancestors and gods, and is a traditional part of Chinese culture </a:t>
            </a:r>
            <a:r>
              <a:rPr dirty="0" smtClean="0"/>
              <a:t>since</a:t>
            </a:r>
            <a:r>
              <a:rPr lang="en-US" dirty="0" smtClean="0"/>
              <a:t> Cai Lun </a:t>
            </a:r>
            <a:r>
              <a:rPr dirty="0" smtClean="0"/>
              <a:t>invented </a:t>
            </a:r>
            <a:r>
              <a:rPr dirty="0"/>
              <a:t>paper in the </a:t>
            </a:r>
            <a:r>
              <a:rPr lang="en-US" dirty="0" smtClean="0"/>
              <a:t>Eastern Han Dynasty. </a:t>
            </a:r>
          </a:p>
          <a:p>
            <a:r>
              <a:rPr dirty="0" smtClean="0"/>
              <a:t>Symmetry </a:t>
            </a:r>
            <a:r>
              <a:rPr dirty="0"/>
              <a:t>in Paper-cutting is usually created by some folding over a proportioned crease, and then cutting a shape, so that when unfolded, it forms a symmetrical design. Chinese paper cuttings are usually symmetrical. </a:t>
            </a:r>
          </a:p>
          <a:p>
            <a:r>
              <a:rPr dirty="0"/>
              <a:t>Today, paper cuttings are chiefly decorative. They liven up walls, windows, doors. </a:t>
            </a:r>
          </a:p>
        </p:txBody>
      </p:sp>
      <p:pic>
        <p:nvPicPr>
          <p:cNvPr id="421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113220" y="1787211"/>
            <a:ext cx="2675468" cy="4013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7730" y="491588"/>
            <a:ext cx="8911688" cy="1280891"/>
          </a:xfrm>
        </p:spPr>
        <p:txBody>
          <a:bodyPr/>
          <a:lstStyle/>
          <a:p>
            <a:r>
              <a:rPr lang="en-US" dirty="0" smtClean="0"/>
              <a:t>Different Kinds of Paper-cut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81" y="1402915"/>
            <a:ext cx="2715725" cy="38101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9129" y="1402915"/>
            <a:ext cx="4935744" cy="22921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0509" y="3820786"/>
            <a:ext cx="2963102" cy="29631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3098" y="2279374"/>
            <a:ext cx="3316320" cy="33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771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Shape 423"/>
          <p:cNvSpPr>
            <a:spLocks noGrp="1"/>
          </p:cNvSpPr>
          <p:nvPr>
            <p:ph type="title"/>
          </p:nvPr>
        </p:nvSpPr>
        <p:spPr>
          <a:xfrm>
            <a:off x="6578254" y="535210"/>
            <a:ext cx="8911688" cy="1280891"/>
          </a:xfrm>
          <a:prstGeom prst="rect">
            <a:avLst/>
          </a:prstGeom>
        </p:spPr>
        <p:txBody>
          <a:bodyPr/>
          <a:lstStyle/>
          <a:p>
            <a:r>
              <a:rPr dirty="0"/>
              <a:t>Kinds of </a:t>
            </a:r>
            <a:r>
              <a:rPr dirty="0" smtClean="0"/>
              <a:t>s</a:t>
            </a:r>
            <a:r>
              <a:rPr lang="en-US" altLang="zh-CN" dirty="0" smtClean="0"/>
              <a:t>cr</a:t>
            </a:r>
            <a:r>
              <a:rPr dirty="0" smtClean="0"/>
              <a:t>ibing</a:t>
            </a:r>
            <a:endParaRPr dirty="0"/>
          </a:p>
        </p:txBody>
      </p:sp>
      <p:sp>
        <p:nvSpPr>
          <p:cNvPr id="424" name="Shape 424"/>
          <p:cNvSpPr>
            <a:spLocks noGrp="1"/>
          </p:cNvSpPr>
          <p:nvPr>
            <p:ph type="body" sz="quarter" idx="1"/>
          </p:nvPr>
        </p:nvSpPr>
        <p:spPr>
          <a:xfrm>
            <a:off x="5034419" y="2171278"/>
            <a:ext cx="3992733" cy="576264"/>
          </a:xfrm>
          <a:prstGeom prst="rect">
            <a:avLst/>
          </a:prstGeom>
        </p:spPr>
        <p:txBody>
          <a:bodyPr/>
          <a:lstStyle/>
          <a:p>
            <a:r>
              <a:t>Positive</a:t>
            </a:r>
          </a:p>
        </p:txBody>
      </p:sp>
      <p:sp>
        <p:nvSpPr>
          <p:cNvPr id="425" name="Shape 425"/>
          <p:cNvSpPr>
            <a:spLocks noGrp="1"/>
          </p:cNvSpPr>
          <p:nvPr>
            <p:ph type="body" idx="13"/>
          </p:nvPr>
        </p:nvSpPr>
        <p:spPr>
          <a:xfrm>
            <a:off x="5435553" y="5204661"/>
            <a:ext cx="3999001" cy="5762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>
              <a:buClrTx/>
              <a:buSzTx/>
              <a:buFontTx/>
              <a:buNone/>
              <a:defRPr sz="2400"/>
            </a:lvl1pPr>
          </a:lstStyle>
          <a:p>
            <a:r>
              <a:t>Negative</a:t>
            </a:r>
          </a:p>
        </p:txBody>
      </p:sp>
      <p:pic>
        <p:nvPicPr>
          <p:cNvPr id="426" name="Screen Shot 2017-11-20 at 10.54.39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31" y="1227201"/>
            <a:ext cx="3510388" cy="2336266"/>
          </a:xfrm>
          <a:prstGeom prst="rect">
            <a:avLst/>
          </a:prstGeom>
          <a:ln w="12700">
            <a:miter lim="400000"/>
          </a:ln>
        </p:spPr>
      </p:pic>
      <p:pic>
        <p:nvPicPr>
          <p:cNvPr id="427" name="Screen Shot 2017-11-20 at 10.55.56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24031" y="3844978"/>
            <a:ext cx="3874549" cy="251606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6824" y="1446899"/>
            <a:ext cx="2427730" cy="23528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0785" y="3918644"/>
            <a:ext cx="2511519" cy="2492776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Shape 42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Combined Positive and Negative </a:t>
            </a:r>
            <a:r>
              <a:rPr dirty="0" smtClean="0"/>
              <a:t>S</a:t>
            </a:r>
            <a:r>
              <a:rPr lang="en-US" altLang="zh-CN" dirty="0" smtClean="0"/>
              <a:t>c</a:t>
            </a:r>
            <a:r>
              <a:rPr dirty="0" smtClean="0"/>
              <a:t>ribing</a:t>
            </a:r>
            <a:endParaRPr dirty="0"/>
          </a:p>
        </p:txBody>
      </p:sp>
      <p:pic>
        <p:nvPicPr>
          <p:cNvPr id="430" name="Screen Shot 2017-11-20 at 10.56.52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27612" y="1953562"/>
            <a:ext cx="4533783" cy="4421491"/>
          </a:xfrm>
          <a:prstGeom prst="rect">
            <a:avLst/>
          </a:prstGeom>
          <a:ln w="12700">
            <a:miter lim="400000"/>
          </a:ln>
        </p:spPr>
      </p:pic>
      <p:pic>
        <p:nvPicPr>
          <p:cNvPr id="431" name="Screen Shot 2017-11-20 at 10.20.32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19416" y="1953562"/>
            <a:ext cx="4923430" cy="44214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Shape 43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Steps to make a 2-fold paper cut</a:t>
            </a:r>
          </a:p>
        </p:txBody>
      </p:sp>
      <p:pic>
        <p:nvPicPr>
          <p:cNvPr id="434" name="Screen Shot 2017-11-20 at 10.20.25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09055" y="1981408"/>
            <a:ext cx="1879426" cy="4139903"/>
          </a:xfrm>
          <a:prstGeom prst="rect">
            <a:avLst/>
          </a:prstGeom>
          <a:ln w="12700">
            <a:miter lim="400000"/>
          </a:ln>
        </p:spPr>
      </p:pic>
      <p:pic>
        <p:nvPicPr>
          <p:cNvPr id="435" name="Screen Shot 2017-11-20 at 10.22.33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0074" y="2785230"/>
            <a:ext cx="5519908" cy="2213828"/>
          </a:xfrm>
          <a:prstGeom prst="rect">
            <a:avLst/>
          </a:prstGeom>
          <a:ln w="12700">
            <a:miter lim="400000"/>
          </a:ln>
        </p:spPr>
      </p:pic>
      <p:pic>
        <p:nvPicPr>
          <p:cNvPr id="436" name="Screen Shot 2017-11-20 at 10.20.32 P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436791" y="2578359"/>
            <a:ext cx="3280438" cy="294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Shape 4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Symmetry in 2-D Paper cutting</a:t>
            </a:r>
          </a:p>
        </p:txBody>
      </p:sp>
      <p:sp>
        <p:nvSpPr>
          <p:cNvPr id="439" name="Shape 439"/>
          <p:cNvSpPr>
            <a:spLocks noGrp="1"/>
          </p:cNvSpPr>
          <p:nvPr>
            <p:ph type="body" sz="quarter" idx="1"/>
          </p:nvPr>
        </p:nvSpPr>
        <p:spPr>
          <a:xfrm>
            <a:off x="2387797" y="1620827"/>
            <a:ext cx="3992732" cy="576263"/>
          </a:xfrm>
          <a:prstGeom prst="rect">
            <a:avLst/>
          </a:prstGeom>
        </p:spPr>
        <p:txBody>
          <a:bodyPr/>
          <a:lstStyle/>
          <a:p>
            <a:r>
              <a:t>C2 Dragons with Sun</a:t>
            </a:r>
          </a:p>
        </p:txBody>
      </p:sp>
      <p:sp>
        <p:nvSpPr>
          <p:cNvPr id="440" name="Shape 440"/>
          <p:cNvSpPr>
            <a:spLocks noGrp="1"/>
          </p:cNvSpPr>
          <p:nvPr>
            <p:ph type="body" idx="13"/>
          </p:nvPr>
        </p:nvSpPr>
        <p:spPr>
          <a:xfrm>
            <a:off x="7145242" y="1620827"/>
            <a:ext cx="3999002" cy="5762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>
              <a:buClrTx/>
              <a:buSzTx/>
              <a:buFontTx/>
              <a:buNone/>
              <a:defRPr sz="2400"/>
            </a:lvl1pPr>
          </a:lstStyle>
          <a:p>
            <a:r>
              <a:rPr dirty="0"/>
              <a:t>C3 Tigers and Pigs </a:t>
            </a:r>
          </a:p>
        </p:txBody>
      </p:sp>
      <p:pic>
        <p:nvPicPr>
          <p:cNvPr id="441" name="page10image704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46196" y="2305887"/>
            <a:ext cx="4305301" cy="3810001"/>
          </a:xfrm>
          <a:prstGeom prst="rect">
            <a:avLst/>
          </a:prstGeom>
          <a:ln w="12700">
            <a:miter lim="400000"/>
          </a:ln>
        </p:spPr>
      </p:pic>
      <p:sp>
        <p:nvSpPr>
          <p:cNvPr id="442" name="Shape 442"/>
          <p:cNvSpPr/>
          <p:nvPr/>
        </p:nvSpPr>
        <p:spPr>
          <a:xfrm>
            <a:off x="2783088" y="2610211"/>
            <a:ext cx="180341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 </a:t>
            </a:r>
          </a:p>
        </p:txBody>
      </p:sp>
      <p:pic>
        <p:nvPicPr>
          <p:cNvPr id="443" name="page11image120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66503" y="2274234"/>
            <a:ext cx="3873307" cy="3873307"/>
          </a:xfrm>
          <a:prstGeom prst="rect">
            <a:avLst/>
          </a:prstGeom>
          <a:ln w="12700">
            <a:miter lim="400000"/>
          </a:ln>
        </p:spPr>
      </p:pic>
      <p:sp>
        <p:nvSpPr>
          <p:cNvPr id="444" name="Shape 444"/>
          <p:cNvSpPr/>
          <p:nvPr/>
        </p:nvSpPr>
        <p:spPr>
          <a:xfrm>
            <a:off x="5724311" y="1842240"/>
            <a:ext cx="180341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 </a:t>
            </a: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Shape 44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Steps to make a 3-fold paper cut</a:t>
            </a:r>
          </a:p>
        </p:txBody>
      </p:sp>
      <p:pic>
        <p:nvPicPr>
          <p:cNvPr id="447" name="Screen Shot 2017-11-20 at 10.23.27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85455" y="1244194"/>
            <a:ext cx="9108894" cy="2723690"/>
          </a:xfrm>
          <a:prstGeom prst="rect">
            <a:avLst/>
          </a:prstGeom>
          <a:ln w="12700">
            <a:miter lim="400000"/>
          </a:ln>
        </p:spPr>
      </p:pic>
      <p:pic>
        <p:nvPicPr>
          <p:cNvPr id="448" name="Screen Shot 2017-11-20 at 10.23.33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61289" y="3806316"/>
            <a:ext cx="6269422" cy="29793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>
            <a:spLocks noGrp="1"/>
          </p:cNvSpPr>
          <p:nvPr>
            <p:ph type="body" sz="quarter" idx="1"/>
          </p:nvPr>
        </p:nvSpPr>
        <p:spPr>
          <a:xfrm>
            <a:off x="2948895" y="1857906"/>
            <a:ext cx="3992733" cy="576263"/>
          </a:xfrm>
          <a:prstGeom prst="rect">
            <a:avLst/>
          </a:prstGeom>
        </p:spPr>
        <p:txBody>
          <a:bodyPr/>
          <a:lstStyle/>
          <a:p>
            <a:r>
              <a:t>D1 Double Birds</a:t>
            </a:r>
          </a:p>
        </p:txBody>
      </p:sp>
      <p:sp>
        <p:nvSpPr>
          <p:cNvPr id="451" name="Shape 451"/>
          <p:cNvSpPr>
            <a:spLocks noGrp="1"/>
          </p:cNvSpPr>
          <p:nvPr>
            <p:ph type="body" idx="13"/>
          </p:nvPr>
        </p:nvSpPr>
        <p:spPr>
          <a:xfrm>
            <a:off x="7764921" y="1857906"/>
            <a:ext cx="3999001" cy="5762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>
              <a:buClrTx/>
              <a:buSzTx/>
              <a:buFontTx/>
              <a:buNone/>
              <a:defRPr sz="2400"/>
            </a:lvl1pPr>
          </a:lstStyle>
          <a:p>
            <a:r>
              <a:t>D4 Longevity</a:t>
            </a:r>
          </a:p>
        </p:txBody>
      </p:sp>
      <p:sp>
        <p:nvSpPr>
          <p:cNvPr id="452" name="Shape 452"/>
          <p:cNvSpPr>
            <a:spLocks noGrp="1"/>
          </p:cNvSpPr>
          <p:nvPr>
            <p:ph type="title"/>
          </p:nvPr>
        </p:nvSpPr>
        <p:spPr>
          <a:xfrm>
            <a:off x="3152558" y="581061"/>
            <a:ext cx="8911688" cy="1280891"/>
          </a:xfrm>
          <a:prstGeom prst="rect">
            <a:avLst/>
          </a:prstGeom>
        </p:spPr>
        <p:txBody>
          <a:bodyPr/>
          <a:lstStyle/>
          <a:p>
            <a:r>
              <a:t>Symmetry in 2-D Paper cutting</a:t>
            </a:r>
          </a:p>
        </p:txBody>
      </p:sp>
      <p:pic>
        <p:nvPicPr>
          <p:cNvPr id="453" name="page12image324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0942" y="2519815"/>
            <a:ext cx="4185061" cy="3484064"/>
          </a:xfrm>
          <a:prstGeom prst="rect">
            <a:avLst/>
          </a:prstGeom>
          <a:ln w="12700">
            <a:miter lim="400000"/>
          </a:ln>
        </p:spPr>
      </p:pic>
      <p:sp>
        <p:nvSpPr>
          <p:cNvPr id="454" name="Shape 454"/>
          <p:cNvSpPr/>
          <p:nvPr/>
        </p:nvSpPr>
        <p:spPr>
          <a:xfrm>
            <a:off x="2395738" y="2806807"/>
            <a:ext cx="180341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 </a:t>
            </a:r>
          </a:p>
        </p:txBody>
      </p:sp>
      <p:pic>
        <p:nvPicPr>
          <p:cNvPr id="455" name="page13image2496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01243" y="2605691"/>
            <a:ext cx="3492795" cy="3484063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Shape 456"/>
          <p:cNvSpPr/>
          <p:nvPr/>
        </p:nvSpPr>
        <p:spPr>
          <a:xfrm>
            <a:off x="7301243" y="2433940"/>
            <a:ext cx="180341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 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Shape 45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Some example of 3D Paper Cut</a:t>
            </a:r>
          </a:p>
        </p:txBody>
      </p:sp>
      <p:pic>
        <p:nvPicPr>
          <p:cNvPr id="459" name="Screen Shot 2017-11-20 at 10.25.35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07618" y="1624326"/>
            <a:ext cx="2995393" cy="4200132"/>
          </a:xfrm>
          <a:prstGeom prst="rect">
            <a:avLst/>
          </a:prstGeom>
          <a:ln w="12700">
            <a:miter lim="400000"/>
          </a:ln>
        </p:spPr>
      </p:pic>
      <p:pic>
        <p:nvPicPr>
          <p:cNvPr id="460" name="Screen Shot 2017-11-20 at 10.25.45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37739" y="1679188"/>
            <a:ext cx="4368398" cy="4090408"/>
          </a:xfrm>
          <a:prstGeom prst="rect">
            <a:avLst/>
          </a:prstGeom>
          <a:ln w="12700">
            <a:miter lim="400000"/>
          </a:ln>
        </p:spPr>
      </p:pic>
      <p:sp>
        <p:nvSpPr>
          <p:cNvPr id="461" name="Shape 461"/>
          <p:cNvSpPr/>
          <p:nvPr/>
        </p:nvSpPr>
        <p:spPr>
          <a:xfrm>
            <a:off x="4116719" y="6025926"/>
            <a:ext cx="57719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C4V</a:t>
            </a:r>
          </a:p>
        </p:txBody>
      </p:sp>
      <p:sp>
        <p:nvSpPr>
          <p:cNvPr id="462" name="Shape 462"/>
          <p:cNvSpPr/>
          <p:nvPr/>
        </p:nvSpPr>
        <p:spPr>
          <a:xfrm>
            <a:off x="8276497" y="5911626"/>
            <a:ext cx="70388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C24V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Shape 46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Symmetry in 3D Paper-cutting</a:t>
            </a:r>
          </a:p>
        </p:txBody>
      </p:sp>
      <p:pic>
        <p:nvPicPr>
          <p:cNvPr id="465" name="3D-Chinese-Spring-Paper-Cuttin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08283" y="2713792"/>
            <a:ext cx="4375434" cy="3281575"/>
          </a:xfrm>
          <a:prstGeom prst="rect">
            <a:avLst/>
          </a:prstGeom>
          <a:ln w="12700">
            <a:miter lim="400000"/>
          </a:ln>
        </p:spPr>
      </p:pic>
      <p:sp>
        <p:nvSpPr>
          <p:cNvPr id="466" name="Shape 466"/>
          <p:cNvSpPr>
            <a:spLocks noGrp="1"/>
          </p:cNvSpPr>
          <p:nvPr>
            <p:ph type="body" sz="quarter" idx="4294967295"/>
          </p:nvPr>
        </p:nvSpPr>
        <p:spPr>
          <a:xfrm>
            <a:off x="5412257" y="1773657"/>
            <a:ext cx="3992733" cy="576263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FontTx/>
              <a:buNone/>
              <a:defRPr sz="2400"/>
            </a:lvl1pPr>
          </a:lstStyle>
          <a:p>
            <a:r>
              <a:t>C4V Spring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Shape 468"/>
          <p:cNvSpPr>
            <a:spLocks noGrp="1"/>
          </p:cNvSpPr>
          <p:nvPr>
            <p:ph type="title"/>
          </p:nvPr>
        </p:nvSpPr>
        <p:spPr>
          <a:xfrm>
            <a:off x="1809919" y="509313"/>
            <a:ext cx="8072293" cy="1280891"/>
          </a:xfrm>
          <a:prstGeom prst="rect">
            <a:avLst/>
          </a:prstGeom>
        </p:spPr>
        <p:txBody>
          <a:bodyPr/>
          <a:lstStyle/>
          <a:p>
            <a:r>
              <a:t>Steps to make it </a:t>
            </a:r>
          </a:p>
        </p:txBody>
      </p:sp>
      <p:pic>
        <p:nvPicPr>
          <p:cNvPr id="469" name="Screen Shot 2017-11-20 at 9.36.56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9978" y="1511681"/>
            <a:ext cx="3194301" cy="2369721"/>
          </a:xfrm>
          <a:prstGeom prst="rect">
            <a:avLst/>
          </a:prstGeom>
          <a:ln w="12700">
            <a:miter lim="400000"/>
          </a:ln>
        </p:spPr>
      </p:pic>
      <p:pic>
        <p:nvPicPr>
          <p:cNvPr id="470" name="Screen Shot 2017-11-20 at 9.38.27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48756" y="1501862"/>
            <a:ext cx="3194302" cy="2389359"/>
          </a:xfrm>
          <a:prstGeom prst="rect">
            <a:avLst/>
          </a:prstGeom>
          <a:ln w="12700">
            <a:miter lim="400000"/>
          </a:ln>
        </p:spPr>
      </p:pic>
      <p:pic>
        <p:nvPicPr>
          <p:cNvPr id="471" name="Screen Shot 2017-11-20 at 9.40.45 P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289335" y="1473174"/>
            <a:ext cx="3271949" cy="2446735"/>
          </a:xfrm>
          <a:prstGeom prst="rect">
            <a:avLst/>
          </a:prstGeom>
          <a:ln w="12700">
            <a:miter lim="400000"/>
          </a:ln>
        </p:spPr>
      </p:pic>
      <p:pic>
        <p:nvPicPr>
          <p:cNvPr id="472" name="Screen Shot 2017-11-20 at 9.41.12 PM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51154" y="4171410"/>
            <a:ext cx="3271949" cy="243292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3" name="Screen Shot 2017-11-20 at 9.41.47 PM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778404" y="4164503"/>
            <a:ext cx="3335006" cy="2446735"/>
          </a:xfrm>
          <a:prstGeom prst="rect">
            <a:avLst/>
          </a:prstGeom>
          <a:ln w="12700">
            <a:miter lim="400000"/>
          </a:ln>
        </p:spPr>
      </p:pic>
      <p:pic>
        <p:nvPicPr>
          <p:cNvPr id="474" name="Screen Shot 2017-11-20 at 9.42.27 PM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289335" y="4179347"/>
            <a:ext cx="3271949" cy="24170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6056" y="654323"/>
            <a:ext cx="8911688" cy="1280891"/>
          </a:xfrm>
        </p:spPr>
        <p:txBody>
          <a:bodyPr/>
          <a:lstStyle/>
          <a:p>
            <a:r>
              <a:rPr lang="en-US" dirty="0"/>
              <a:t>H</a:t>
            </a:r>
            <a:r>
              <a:rPr lang="en-US" dirty="0" smtClean="0"/>
              <a:t>ow </a:t>
            </a:r>
            <a:r>
              <a:rPr lang="en-US" dirty="0"/>
              <a:t>to make a 3D Paper </a:t>
            </a:r>
            <a:r>
              <a:rPr lang="en-US" dirty="0" smtClean="0"/>
              <a:t>Snowflake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920385" y="5877426"/>
            <a:ext cx="5828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err="1">
                <a:hlinkClick r:id="rId2"/>
              </a:rPr>
              <a:t>www.youtube.com</a:t>
            </a:r>
            <a:r>
              <a:rPr lang="en-US" dirty="0">
                <a:hlinkClick r:id="rId2"/>
              </a:rPr>
              <a:t>/</a:t>
            </a:r>
            <a:r>
              <a:rPr lang="en-US" dirty="0" err="1">
                <a:hlinkClick r:id="rId2"/>
              </a:rPr>
              <a:t>watch?v</a:t>
            </a:r>
            <a:r>
              <a:rPr lang="en-US" dirty="0">
                <a:hlinkClick r:id="rId2"/>
              </a:rPr>
              <a:t>=lT2oeNkTOAk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180" y="1613056"/>
            <a:ext cx="6864350" cy="386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96273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Shape 47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Applications of Papercut</a:t>
            </a:r>
          </a:p>
        </p:txBody>
      </p:sp>
      <p:pic>
        <p:nvPicPr>
          <p:cNvPr id="477" name="Screen Shot 2017-11-20 at 10.58.1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75714" y="1854358"/>
            <a:ext cx="7288373" cy="48670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Shape 479"/>
          <p:cNvSpPr>
            <a:spLocks noGrp="1"/>
          </p:cNvSpPr>
          <p:nvPr>
            <p:ph type="title"/>
          </p:nvPr>
        </p:nvSpPr>
        <p:spPr>
          <a:xfrm>
            <a:off x="2627311" y="2274649"/>
            <a:ext cx="8915401" cy="1468801"/>
          </a:xfrm>
          <a:prstGeom prst="rect">
            <a:avLst/>
          </a:prstGeom>
        </p:spPr>
        <p:txBody>
          <a:bodyPr/>
          <a:lstStyle/>
          <a:p>
            <a:r>
              <a:t>Thank you!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Wisp">
  <a:themeElements>
    <a:clrScheme name="Wisp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0000FF"/>
      </a:hlink>
      <a:folHlink>
        <a:srgbClr val="FF00FF"/>
      </a:folHlink>
    </a:clrScheme>
    <a:fontScheme name="Wisp">
      <a:majorFont>
        <a:latin typeface="Century Gothic"/>
        <a:ea typeface="Century Gothic"/>
        <a:cs typeface="Century Gothic"/>
      </a:majorFont>
      <a:minorFont>
        <a:latin typeface="Helvetica"/>
        <a:ea typeface="Helvetica"/>
        <a:cs typeface="Helvetica"/>
      </a:minorFont>
    </a:fontScheme>
    <a:fmtScheme name="Wisp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rnd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5875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isp">
  <a:themeElements>
    <a:clrScheme name="Wisp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0000FF"/>
      </a:hlink>
      <a:folHlink>
        <a:srgbClr val="FF00FF"/>
      </a:folHlink>
    </a:clrScheme>
    <a:fontScheme name="Wisp">
      <a:majorFont>
        <a:latin typeface="Century Gothic"/>
        <a:ea typeface="Century Gothic"/>
        <a:cs typeface="Century Gothic"/>
      </a:majorFont>
      <a:minorFont>
        <a:latin typeface="Helvetica"/>
        <a:ea typeface="Helvetica"/>
        <a:cs typeface="Helvetica"/>
      </a:minorFont>
    </a:fontScheme>
    <a:fmtScheme name="Wisp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rnd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5875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133</Words>
  <Application>Microsoft Office PowerPoint</Application>
  <PresentationFormat>Widescreen</PresentationFormat>
  <Paragraphs>34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Century Gothic</vt:lpstr>
      <vt:lpstr>Times</vt:lpstr>
      <vt:lpstr>Wingdings 3</vt:lpstr>
      <vt:lpstr>Wisp</vt:lpstr>
      <vt:lpstr>Symmetry in Chinese Paper-cutting</vt:lpstr>
      <vt:lpstr>What is Chinese Paper-cutting?</vt:lpstr>
      <vt:lpstr>Different Kinds of Paper-cut</vt:lpstr>
      <vt:lpstr>Kinds of scribing</vt:lpstr>
      <vt:lpstr>Combined Positive and Negative Scribing</vt:lpstr>
      <vt:lpstr>Steps to make a 2-fold paper cut</vt:lpstr>
      <vt:lpstr>Symmetry in 2-D Paper cutting</vt:lpstr>
      <vt:lpstr>Steps to make a 3-fold paper cut</vt:lpstr>
      <vt:lpstr>Symmetry in 2-D Paper cutting</vt:lpstr>
      <vt:lpstr>Some example of 3D Paper Cut</vt:lpstr>
      <vt:lpstr>Symmetry in 3D Paper-cutting</vt:lpstr>
      <vt:lpstr>Steps to make it </vt:lpstr>
      <vt:lpstr>How to make a 3D Paper Snowflake</vt:lpstr>
      <vt:lpstr>Applications of Papercut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Symmetry in Chinese Paper-cutting</dc:title>
  <dc:creator>Carlo Sequin</dc:creator>
  <cp:lastModifiedBy>Carlo Sequin</cp:lastModifiedBy>
  <cp:revision>6</cp:revision>
  <dcterms:modified xsi:type="dcterms:W3CDTF">2017-11-26T23:44:34Z</dcterms:modified>
</cp:coreProperties>
</file>